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4" r:id="rId13"/>
    <p:sldId id="273" r:id="rId14"/>
    <p:sldId id="272" r:id="rId15"/>
    <p:sldId id="275" r:id="rId16"/>
    <p:sldId id="276" r:id="rId17"/>
    <p:sldId id="277" r:id="rId18"/>
    <p:sldId id="282" r:id="rId19"/>
    <p:sldId id="268" r:id="rId20"/>
    <p:sldId id="278" r:id="rId21"/>
    <p:sldId id="279" r:id="rId22"/>
    <p:sldId id="280" r:id="rId23"/>
    <p:sldId id="266" r:id="rId24"/>
    <p:sldId id="281" r:id="rId25"/>
    <p:sldId id="267" r:id="rId26"/>
  </p:sldIdLst>
  <p:sldSz cx="18288000" cy="10287000"/>
  <p:notesSz cx="6858000" cy="9144000"/>
  <p:embeddedFontLst>
    <p:embeddedFont>
      <p:font typeface="Almarai Bold" panose="020B0604020202020204" charset="-7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lmarai" panose="020B0604020202020204" charset="-78"/>
      <p:regular r:id="rId32"/>
    </p:embeddedFont>
    <p:embeddedFont>
      <p:font typeface="Arial Black" panose="020B0A04020102020204" pitchFamily="34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7.sv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7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47800" y="8290221"/>
            <a:ext cx="5689887" cy="19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base"/>
            <a:r>
              <a:rPr lang="en-US" sz="3200" dirty="0" err="1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Cтудентки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групи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 QA-41​</a:t>
            </a:r>
          </a:p>
          <a:p>
            <a:pPr fontAlgn="base"/>
            <a:r>
              <a:rPr lang="uk-UA" sz="32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Финар Олени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​</a:t>
            </a:r>
          </a:p>
          <a:p>
            <a:pPr fontAlgn="base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IT-STEP ACADEMY​</a:t>
            </a:r>
          </a:p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endParaRPr lang="en-US" sz="2829" spc="432" dirty="0">
              <a:solidFill>
                <a:schemeClr val="bg1">
                  <a:lumMod val="85000"/>
                </a:schemeClr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11644" y="3395276"/>
            <a:ext cx="13390356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uk-UA" sz="9555" b="1" dirty="0" smtClean="0">
                <a:solidFill>
                  <a:srgbClr val="FFFFFF"/>
                </a:solidFill>
                <a:latin typeface="Arial Black" panose="020B0A04020102020204" pitchFamily="34" charset="0"/>
                <a:ea typeface="Almarai Bold"/>
                <a:cs typeface="Almarai Bold"/>
                <a:sym typeface="Almarai Bold"/>
              </a:rPr>
              <a:t>Фінальний проект</a:t>
            </a:r>
            <a:endParaRPr lang="en-US" sz="9555" b="1" dirty="0">
              <a:solidFill>
                <a:srgbClr val="FFFFFF"/>
              </a:solidFill>
              <a:latin typeface="Arial Black" panose="020B0A04020102020204" pitchFamily="34" charset="0"/>
              <a:ea typeface="Almarai Bold"/>
              <a:cs typeface="Almarai Bold"/>
              <a:sym typeface="Almara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92123" y="4647958"/>
            <a:ext cx="10747206" cy="295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66"/>
              </a:lnSpc>
            </a:pPr>
            <a:r>
              <a:rPr lang="en-US" sz="9555" b="1" dirty="0" smtClean="0">
                <a:solidFill>
                  <a:srgbClr val="17E3B2"/>
                </a:solidFill>
                <a:latin typeface="Arial Black" panose="020B0A04020102020204" pitchFamily="34" charset="0"/>
                <a:ea typeface="Almarai Bold"/>
                <a:cs typeface="Almarai Bold"/>
                <a:sym typeface="Almarai Bold"/>
              </a:rPr>
              <a:t>E2E </a:t>
            </a:r>
            <a:r>
              <a:rPr lang="uk-UA" sz="9555" b="1" dirty="0" smtClean="0">
                <a:solidFill>
                  <a:srgbClr val="17E3B2"/>
                </a:solidFill>
                <a:latin typeface="Arial Black" panose="020B0A04020102020204" pitchFamily="34" charset="0"/>
                <a:ea typeface="Almarai Bold"/>
                <a:cs typeface="Almarai Bold"/>
                <a:sym typeface="Almarai Bold"/>
              </a:rPr>
              <a:t>тестування </a:t>
            </a:r>
            <a:r>
              <a:rPr lang="en-US" sz="5400" dirty="0">
                <a:solidFill>
                  <a:srgbClr val="00FFCC"/>
                </a:solidFill>
                <a:latin typeface="Arial Black" panose="020B0A04020102020204" pitchFamily="34" charset="0"/>
              </a:rPr>
              <a:t>https://gatopreto.com/pt/en</a:t>
            </a:r>
            <a:r>
              <a:rPr lang="en-US" sz="9600" dirty="0">
                <a:solidFill>
                  <a:srgbClr val="00FFCC"/>
                </a:solidFill>
              </a:rPr>
              <a:t>/</a:t>
            </a:r>
            <a:endParaRPr lang="en-US" sz="9555" b="1" dirty="0">
              <a:solidFill>
                <a:srgbClr val="00FFCC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994" y="3851924"/>
            <a:ext cx="3567648" cy="1100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994" y="7378387"/>
            <a:ext cx="3567648" cy="110038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5"/>
              <a:stretch>
                <a:fillRect l="-133175" r="-13317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085415" y="2802873"/>
            <a:ext cx="279480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80%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96298" y="6167418"/>
            <a:ext cx="323867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20</a:t>
            </a:r>
            <a:r>
              <a:rPr lang="en-US" sz="84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82818" y="1442660"/>
            <a:ext cx="529232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5186" y="3135551"/>
            <a:ext cx="4634114" cy="144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7484" y="6282549"/>
            <a:ext cx="4634114" cy="144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409" y="314916"/>
            <a:ext cx="12174546" cy="97053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58780"/>
            <a:ext cx="15242161" cy="92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74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Т1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" y="4016844"/>
            <a:ext cx="17619439" cy="60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Т2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" y="3934128"/>
            <a:ext cx="17565706" cy="61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1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Т3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76" y="3806906"/>
            <a:ext cx="17655724" cy="63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2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Т4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" y="3467100"/>
            <a:ext cx="1762185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7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9" y="1482687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Т5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" y="3543299"/>
            <a:ext cx="17619438" cy="66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6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30375" y="266700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79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792248" y="1482687"/>
            <a:ext cx="423795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err="1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Баг</a:t>
            </a: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-репорт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" y="3413894"/>
            <a:ext cx="17543238" cy="6682606"/>
          </a:xfrm>
          <a:prstGeom prst="rect">
            <a:avLst/>
          </a:prstGeom>
        </p:spPr>
      </p:pic>
      <p:grpSp>
        <p:nvGrpSpPr>
          <p:cNvPr id="24" name="Group 21"/>
          <p:cNvGrpSpPr/>
          <p:nvPr/>
        </p:nvGrpSpPr>
        <p:grpSpPr>
          <a:xfrm rot="5400000">
            <a:off x="10455523" y="1339835"/>
            <a:ext cx="1224824" cy="1224824"/>
            <a:chOff x="0" y="0"/>
            <a:chExt cx="812800" cy="812800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6" name="Group 21"/>
          <p:cNvGrpSpPr/>
          <p:nvPr/>
        </p:nvGrpSpPr>
        <p:grpSpPr>
          <a:xfrm rot="5400000">
            <a:off x="11966745" y="1357756"/>
            <a:ext cx="1224824" cy="1224824"/>
            <a:chOff x="0" y="0"/>
            <a:chExt cx="812800" cy="812800"/>
          </a:xfrm>
        </p:grpSpPr>
        <p:sp>
          <p:nvSpPr>
            <p:cNvPr id="27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683502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30375" y="266700"/>
            <a:ext cx="7569105" cy="7868257"/>
            <a:chOff x="0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752558" y="1699215"/>
            <a:ext cx="94516" cy="7607037"/>
            <a:chOff x="0" y="0"/>
            <a:chExt cx="24893" cy="2003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627413" y="4528980"/>
            <a:ext cx="295449" cy="1961194"/>
            <a:chOff x="0" y="0"/>
            <a:chExt cx="77814" cy="516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814822" y="1533290"/>
            <a:ext cx="652395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uk-UA" sz="4940" b="1" dirty="0" err="1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Скрін</a:t>
            </a:r>
            <a:r>
              <a:rPr lang="uk-UA" sz="494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з </a:t>
            </a:r>
            <a:r>
              <a:rPr lang="uk-UA" sz="4940" b="1" dirty="0" err="1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баг-репорта</a:t>
            </a:r>
            <a:endParaRPr lang="en-US" sz="494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24" name="Group 21"/>
          <p:cNvGrpSpPr/>
          <p:nvPr/>
        </p:nvGrpSpPr>
        <p:grpSpPr>
          <a:xfrm rot="5400000">
            <a:off x="10455523" y="1339835"/>
            <a:ext cx="1224824" cy="1224824"/>
            <a:chOff x="0" y="0"/>
            <a:chExt cx="812800" cy="812800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6" name="Group 21"/>
          <p:cNvGrpSpPr/>
          <p:nvPr/>
        </p:nvGrpSpPr>
        <p:grpSpPr>
          <a:xfrm rot="5400000">
            <a:off x="11966745" y="1357756"/>
            <a:ext cx="1224824" cy="1224824"/>
            <a:chOff x="0" y="0"/>
            <a:chExt cx="812800" cy="812800"/>
          </a:xfrm>
        </p:grpSpPr>
        <p:sp>
          <p:nvSpPr>
            <p:cNvPr id="27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pic>
        <p:nvPicPr>
          <p:cNvPr id="28" name="image3.png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93493" y="3082181"/>
            <a:ext cx="11201925" cy="6603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8943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6" name="AutoShape 2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AutoShape 4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57277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8" name="AutoShape 6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9" y="1848592"/>
            <a:ext cx="13287424" cy="80947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5198" y="3120306"/>
            <a:ext cx="1867358" cy="18673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4370" y="3120306"/>
            <a:ext cx="1867358" cy="18673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577100" y="3531559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53966" y="353155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5843131" y="5415191"/>
            <a:ext cx="94516" cy="2130893"/>
            <a:chOff x="0" y="0"/>
            <a:chExt cx="24893" cy="5612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725467" y="5415191"/>
            <a:ext cx="94516" cy="2130893"/>
            <a:chOff x="0" y="0"/>
            <a:chExt cx="24893" cy="5612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729646" y="1304747"/>
            <a:ext cx="5952955" cy="210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uk-UA" sz="6842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Проект був створений</a:t>
            </a:r>
            <a:endParaRPr lang="en-US" sz="6842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329561" y="5884320"/>
            <a:ext cx="5229454" cy="156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57"/>
              </a:lnSpc>
              <a:spcBef>
                <a:spcPct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допомогою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мови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програмування</a:t>
            </a:r>
            <a:r>
              <a:rPr lang="en-US" sz="2400" dirty="0">
                <a:solidFill>
                  <a:schemeClr val="bg1"/>
                </a:solidFill>
              </a:rPr>
              <a:t> Python в </a:t>
            </a:r>
            <a:r>
              <a:rPr lang="en-US" sz="2400" dirty="0" err="1">
                <a:solidFill>
                  <a:schemeClr val="bg1"/>
                </a:solidFill>
              </a:rPr>
              <a:t>середовищі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PyCharm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endParaRPr lang="uk-UA" sz="2400" dirty="0" smtClean="0">
              <a:solidFill>
                <a:schemeClr val="bg1"/>
              </a:solidFill>
            </a:endParaRPr>
          </a:p>
          <a:p>
            <a:pPr lvl="0">
              <a:lnSpc>
                <a:spcPts val="3057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з </a:t>
            </a:r>
            <a:r>
              <a:rPr lang="en-US" sz="2400" dirty="0" err="1">
                <a:solidFill>
                  <a:schemeClr val="bg1"/>
                </a:solidFill>
              </a:rPr>
              <a:t>використанням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інструменту</a:t>
            </a:r>
            <a:r>
              <a:rPr lang="en-US" sz="2400" dirty="0">
                <a:solidFill>
                  <a:schemeClr val="bg1"/>
                </a:solidFill>
              </a:rPr>
              <a:t> Playwright </a:t>
            </a:r>
            <a:r>
              <a:rPr lang="en-US" sz="2400" dirty="0" err="1">
                <a:solidFill>
                  <a:schemeClr val="bg1"/>
                </a:solidFill>
              </a:rPr>
              <a:t>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фреймворку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Pytest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 u="none" strike="noStrike" dirty="0">
              <a:solidFill>
                <a:schemeClr val="bg1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6" name="AutoShape 2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AutoShape 4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57277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8" name="AutoShape 6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493438"/>
            <a:ext cx="12410462" cy="86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47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6" name="AutoShape 2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AutoShape 4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57277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8" name="AutoShape 6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701967"/>
            <a:ext cx="12378842" cy="83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26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6" name="AutoShape 2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AutoShape 4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57277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8" name="AutoShape 6" descr="data:image/jpeg;base64,/9j/4AAQSkZJRgABAQAASABIAAD/4QCMRXhpZgAATU0AKgAAAAgABQESAAMAAAABAAEAAAEaAAUAAAABAAAASgEbAAUAAAABAAAAUgEoAAMAAAABAAIAAIdpAAQAAAABAAAAWgAAAAAAAABIAAAAAQAAAEgAAAABAAOgAQADAAAAAQABAACgAgAEAAAAAQAABGqgAwAEAAAAAQAAArEAAAAA/8AAEQgCsQRq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bAEMAAgICAgICAwICAwUDAwMFBgUFBQUGCAYGBgYGCAoICAgICAgKCgoKCgoKCgwMDAwMDA4ODg4ODw8PDw8PDw8PD//bAEMBAgMDBAQEBwQEBxALCQsQEBAQEBAQEBAQEBAQEBAQEBAQEBAQEBAQEBAQEBAQEBAQEBAQEBAQEBAQEBAQEBAQEP/dAAQAR//aAAwDAQACEQMRAD8A/MH+1NSX+KL/AL9v/wDHKf8A2vqX96D/AL9v/wDF1nUVpywMeSBq/wBt6p/0x/74f/45Quvaqv8Azw/79v8A/F1lUUcsA5IG3/wkesf9O/8A3w3/AMcqT/hJdX9bf/v2/wD8crAopeygR7KB0H/CV63/ANO//fDf/F0f8JXrf/Tv/wB8N/8AF1z9FHsoB7KBv/8ACU61/wBO/wD37f8A+Lo/4SnWP+nf/v2//wAXWBRR7KAeygb/APwkur+tv/37f/45TP8AhJdY/wCnb/v2/wD8crDoo9lAPZQNz/hJdY/6dv8Av2//AMcpP+Ej1j/p3/74b/45WJRR7KBp7KBsf8JFq/rB/wB+3/8AjlL/AMJFrH/TD/v2/wD8XWNRT5YC5IGx/b2q+kH/AHw//wAcqP8At7VfSD/vh/8A45WXRRywDkgan9var6Qf98P/APHKX+29U/6Y/wDfD/8AxysqijlgHJA1f7b1T/pj/wB8P/8AHKj/ALZ1T1h/74f/AOLrOoo5YByQNH+2dS/vQf8Aft//AI5UF3r2pQQvN+5fZ/0zf/45VWqOpf8AHpLRywDkgJ/wl+o/884f++X/APi6X/hLdT/55xf98v8A/HK5WijlgHJA6r/hLdT/AOecX/fL/wDxyo/+Eq1L/nnF/wB8v/8AHK5mijlgHJA6b/hK7/8A55xf98v/APHKP+Eov/7kX/fL/wDxdczRV8guQ6P/AISi/wD+ecX/AHy9J/wkt/8A884v++XrnaKOQOQ6L/hJb/8A55xf98vTf+Elvv8AnnF/3y9c/RRyByHQf8JHd/8APOL/AL5/+vTf+EjvP+ecX/fL1g0Ucgcht/8ACQXf/PNP++f/AK9H/CQXf/PNP++f/r1iUUxG5/b15/dj/wC+aP7evP7sf/fNYdFBobH9uXn91P8Avml/tm5/upWNRQBs/wBs3P8AdSo/7auP7qf5/Csq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U/ta5/up/n8aP7Wuf7qf5/GsuigD/0Pyzr708Efs0/BnXvDPwyh8Sa9rtj4l+KEF49l9lgt57KCa2fZ++/j2fMv8A49+8Svguvsq9/a58W+HPhL4C8AfCjVLzQbzw/aXltq0jQW+yd5Jd8PkzfvH/AHabv7ldBmcz4j/ZB+MWg6fLrCWdtfWn237FaeTcp9ou5vtf2JEhh/1n3/n/ANhKvWv7JfxC8NeOvCGj/EXS2l0bxBqKafJJpd3byus3zu9vv+4k2xW+/Wk37TOm2U3wU1iws7u+1P4aLc/2j9q2bLt7mVHfyX3ySfvE3fO6ffr6W+Evxa+F2ueNtK8E/CW11NoNY8Uf8JdrV5r0lpAlkkafOkPlv8/8Pz/f/wB+gD5Gl/ZL+LuqR6zrHhjR/wDiWWl3fwWUN1d26Xt3DZSujvDDv/fbNv7zZ/2zrn/Bv7L/AMY/Hng1PHPh7R4pdPuFma0jkuYori9S2++9tDJJ5j+XX2W37aPgm0Voby61azvvDV7qsdo2k2mmT2+o21zcTPbP510kj2/loy+Zs+/Xidl8e/g54o8HeEf+FnafrqeJfAVteW9lDpMsVraXqXP3HeaOSOSHy/l8zZ9//wAcoA8r8Yfs56x4T+CPhf40vrVpcweIN7SWKsiSwJvRIdj7/wB8/wA37xNieT/y0rwG002/v1uWsLd51tY/Pn8td/lQ79m9/wDY+Za+gfEPxN8DeJf2c/C/w4vI9Rg8VeEr28mtmVImsrmHUZd773370eP/AHK8E0PXNV8N6pBrGj3DW15bt8rf+ho6fxo/3JE/joAg/s6/bT31X7O/2FJEhabb+686RN+zf/f2K1Uq63xV4vv/ABXJBC9vBpun2Sv9msbNdlvB5v33RP77v/G//siVyVABRRRQAUUUUAFFFFABRRRQAUUUUAFFFFABVHUv+PSWr1UdS/49JaAOVrt/BHgq88YXU/2aSKKCx2NJ5n8Xmfwf+OtXEV2ngvxbc+F7yVNoazvdi3O7+5/f/wDHmropSpRlzVfhOfEe15f3fxHvzfD7SvFrW3g/SrO0ttTvZ0gjmjVN6/P99/Ljj+4m7/vmvnrxz4N1LwD4u1PwfrEiSXOmSbWkj+43yb0dP+AMtfp58Rv2i/BvhTw6ms+BtU0vU2ePbBbR7Xff8nyOkbxunyf7H8NfmB408W6r498Vah4t1hUS81KTcyx/cX5NiIn/AABVr4rLc7xmbV/bzoezpxjbzv8Acj0PqFLB0vZe05pF69+HPiqx0l9Ymhg8hLaG7aNbmJ5fs0mzZL5O/fs+ZaZL4A8TxaL/AG89un2fyftLR+fF9oW2/wCevk79+z/b2Vvy+N9Kl1S7vPLn8q40CHS1Xan+uit4YN/3/ub1roNR+KFnqOgy/vrq21CXTk09reO0tPKby4kgd/tOzz9kiL9z/wAfr3/aVTyeeucNF8N/FU+mvqSQwbUtH1Bo2uYvtC20ab/N8nzPM2VB/wAID4h/sldY226wbYZGX7TF5scMjoiSvDv8xE+Zfn/2q9ts/sEuk33jbVreW2ubvw5Naed9pt3smf7J5CbPLffvk2r+5/g+auVl+Ifg+PwvqOladb3Fs2oaclp9ljtLdIopvk3yvc7/AD5vM2t9/wDvVn7WrI54YirL4TnNX+HL6JqmtaPNcLfNp9pDcrNbyxIi+ZLCn7755Nn+t/8AQX/1dcx/whHij7RqNn9jbz9KuYbKePd8/wBpld0RE/v/AHW+5XW6z418PXl14hv7NbrzfEGlw2zRyRpsjuY5bd3+ff8AOmyL7/8AtfcrSuvixCsnhi/sLN/tmn3MN7qnmbNl3c2yJAmz/tirf8DkatYTqlwnX5Tz3xD4L1/w1DFc6lHA8ErPH5lvPFOizR/fid43k2P/ALFT+D/CE3i+TUEhvILP+z7R7n99IibvL/g/eSR/99/wV2niPxRoniu1tvD1trE9tZy3L3Mkl5ZW8FvB8j7E2WMcju/zMm//AMcrK0aXwx4Svp0utYTV7PVbK5tJ20+KXzbbzNmx9l3Hb7/++6vmnyf3jT2tTk/vGHpvw+8T6ppaarZ28TxS72gjaeJJblI/vvDDv3v5f+xUFv4K8Q3Gi/28scSWzxvNGrTxJLJDH8jukPmb3SPbXo+ifFCwsND0y2mmurO70WCaCD7PaWkvn/O7o/nTxyPD97/brF0nxl4btfBv9iar9q1FktrmOOzmgt5Yo5pN+yWG5/18Pl/f2f3/APfrP2lUPbVv5TmvFvg2bwrBpU0t9b3f9p2yXO2F0d4/N/g/dv8A+P1NYfDbxVqWm2eq2cMDxahG8lsrXMSS3PlO6OkMMj73f5asaprPhXXo9Ae/a9gfT7L7JcrGkT/6vf5Lo/mf8tHZfM3131pr3hbQ9J8Aa3qrXct9oltNcxw26o8U7/bZnRHff+5+df7j/JSlOrGASq1Yxj/MeUWng3X7q4022ihVm1W2e7gbemxoY9+93f8Ag2eU1crXt9rrz6X8Kbma/jRdQvZ5rbTmVk3rbXuz7b8n8Cfutn/bRq8QrppSlL4jelOUubmCiiitjoCiiigD2n4VfDG88Yb/ABJM1v8A2Zp9ykckczP+/fZv2f6uT/Zr6MtvgbafGTVNO8D+D4dO0jV33ySXUafulSJH3u/kJH/rPl/g++1eJ/s8fFCw8D+NtA0rxV5C+GpdWtrm9kmV38tI3Te+z+58q1+nfx7/AGzfD/w705Ln4ZajoXiWe78ny4bdkl2p8+/e8E3yeXtX76J96vmuIeJq+DhHLcsw/NUqR+Lon936iweUSxFf6zianLGMvh8j8WtW8N6lofia+8JalsjvtPu3sp90myJZon2P8/8Ac316Br3we17S/Glz4P0m6tdSa0tku5Ljz4oooIdib3mfzNkP3v43/u/368117Wb/AMR65qPiHVZPNvtVuZrudv701y+9/wDx9q9+g+Lvhi38Y6rrdst3HbeKNOhtr3dbW872lzH5PzwpI8kcyfuv49n3v9ivYU68YR/mOTFTqxn+6PL/APhV/jD+3J9Be3giltbf7bJcSXMSWi2f3EuPtO/y9nzL/HWra/CXWH0XxPqV/fWljP4a8nfC1zE/n+b8/wAj7/7n+r2b9/8Aq661Pino8vjRtVfWNWgtotLTToLpbKxf+Pe6TWHlxwPD975N/wDd+d6zdQ8c+A9SuPGdhbafcaRpniC2s/s32eKL5bmy2PveHzI0RLh933Pubv46y565ye1xB4tYWF5q19babpsLXN3dyJHHGv32eT7iV3+r/CXxnpNrFePDb3MUt7Dpyta3dvdf6ZKjv5X7uSTY/wArV0HhfTtE8G+KNG8T6F4u0rWr7T722kjs1S9tfP8A3qJs86e1jRPk/jd69X1yDwT8OfCNjbalpd3LbS+J7PUJ7HUJ7eWW5toreZH2JBJIjom5fnf7+6iriJc/uBVxU4y5YnlGjfBHxJqXiHTdEv7yxtoNT+0qt1Dd291Es1sm94v3b/675l+SuY0n4X+KtbFzLpv2RoLe4+xRzNe28UVzc/8APK1eST98/wDuV7NP8afB9pN4ahtvt2oQaPqNzdzt9itLBPs1zb+Rshhgk2fJ/t1wek+KPh62k2PhvXptT+w+H9UmvdPmt4IvNuYbnyd8Uyed+5f90vzo7/eqYVcQTCrivtHO6N8KPGeuWP8AaVtDb20H2ubT/wDTLuK1/wBMj2fuv37x/P8ANVD/AIVv4qTQb7xJcwwWdpp9zNaSfaJ4opftNts3xIkj73f5vuJXs1/4o8GeJvA8Wt+M2u7H+0PFOq6isenqkrr5kVu7xbJHj2fe+/8A7P3K8/8AG/xOtvFdqk1tavbX39valrG3ajxKlylvsT/bf903mfJVQq1ZSLhVrykYer/CrxnoNml/qUNvFEkkMdyq3cTvZPc/c+0pG/mQ/wDA62fEHwd17S/GVz4P028tdTa0tvtclx58UUUEOxN7zP5nlw/e/jf+7/frrfiN8X9J8W6Lq6abcXsU/iCRJJ7NrSyit4P3vnun2mNPPuPn2+X9z/ppvqlqPxG8Gavr2uTTLqEemeLdOtrbUNsUXm2lzbPC6PD8/wC+TfF/Hs+9RCdf7QQq4r4pf1/Wp474j8Oax4U1D+zdYjVZXjSSNo3SWKSGT7kqPH+7dH/v12N58JfG1hpL6xNb2+37Emo+St3bvcNZyJv+0eTv8zZ839yp/FfiPwZ4hazsIVvlsdC0dNP0+Ro4vNnufNeffcp5nyJ+9k+RHfZ8teqeKvFvgnw5qVnre69udeTwrZ2Eduqo9kz3OnJB5rvv3/Ikrfudn31+/VSq1PcLliKvu+6eFz/D7xPBeX1nNbpv0zT01SdvMTyvscqI6Oj/AMfmeav/AH1XF19EeLvED6b8G9B0G/jWPXtVjSCdldHdtHsnee13pH9ze8v/AHxCtfO9dVKUpfEdWHnKUPeOm0vwvf65Zpc6OyTyo22ePdseBP8Anq/+x/t/wVh3tvDa3ktta3C3MUTbVkVdiNW5pfii/wBDs0ttHVIJXbdPJt3vOn/PJ/8AY/2P46w724huryW5tbdbaKVtyxq29FrY6SrRRRQB7F4A8ATX9nF4qv8A7O1m+9Fhk/i/g3/ckSvUP+FMzfFCa5h8GQ2mnz6VaPcybV2RSfc2Rfu0+/J83/fNZf7OHxI0fw/400XSfGc1vbaNatcus0y/JG8iPs3/APA2r6L+NX7Tv/CLrLpXgO80zVHut6+db/OkCbPkffHNJHv+b+PZ92vmM5z/ABVOUctwFDmlKKfNLb8v1KwWW+0n9cxNT3Y/ZPzy8OaM/iTXrHREmSBr2dI/MkZERf8Av5XpviD4c6VDqWq6b4b812stQs9PjmmvbeWLfc+d9940j2b/ACv+AfN5leXaDfw6Xr2marcqzRWlzDM6r9/ZG++u7Xxf4bvYfENhqq3a2mt61bahuhjR3W2i+0b0+/8Af/erX0E+bn909TD+y5eWYzw58J9e1nVrHStVki0j7bJcxq1wyI++y+/8nmR/x/J/31/crmX8Ia2otnRYpor29fT4JI5UdJZo9m/5/wC5+9X569U1H4taJrPjbQfHN/Z3UVzp7zW1zDG29Gs/n8l0eR/9dsZvM/gfb5n8dZXhzxb4A06zs9K1j+0biDQtYfUbJoYokedJPJ+SZN/yf6pfub6w9pVOudLC/DCX9af8E45vh94ki0e+125W3gs9PuZrSRpJ4kdrm22b4kTzPMd/m/gpNc+HPirw5prarqVvEsUTItysc8Usts8n3EmSN98Pmf7da3iPxvZ6jpsVtpscqTxa5f6ovmKmzZc+Ts/j+/8AumrrfHnxS0nxRpOqJYXF3FPrsqST2rWlpFFF8+90+0xp583z7fL+5/0031XPVMfZYbkl7x5l4c8Ea34osbvUtN+zxWentCtzNcTxQRReZv2b3kk/2aNU8EeJNGhvpr+22/2Zcw2k6q6O6vco7p/q/wCCRF+/XpWhS+Bl8D+MbOa6votIuNR0pYJNkT3a/JcPveHfGj/99103hLxhpWpeKNc8Q3Nm3/CJafp9nGy3DokrPpyJ9i3/AN+Z3g2fJ/eapnVmbww1KUYxlL3pf8E+d9e0O/8ADmrXOiaqqx3do22RVbftf+5WVV3Ub+51TULnVb+TzLm6keeRv7zyPveqVdx4M+Xn9wKKKKDMK6bwr4WvPFurf2VYSJGyRvIzSfcVK5muj8NeJb/wrqX9pWCqzvG8bK38SV0UuXmj7T4TKrzckvZ/EfQreD9EXS30H+z7SW+lXy4WjVHlZ9mz/nnG/wB+vIPir8MtY+EvilvCut3EVzK8CXMc0O/YyS/9dP8AbVq/RWL48fD3w98MdI1Lw9rGmNc2lkiyWrbPtHneV/c3xv8Af+T7j/er84/ih8SNb+KvihvE+txxQS+QkEUcO/ZGkf8A10/22avisLn2MzXGfwPZ043j5vt0R3Qy2OEpe9U5pSC9+Hl/B4d0DXrO6gvJ/EEjxx2sbo8u/fsT5PM+f/2SoNR+G/i3S7ixt2t4rx9Qm+yR/ZZ4p0+0/wDPJ3jk+R66DQ/HmlaNpvhO5SOdtV8KXrzeXtT7PPDI+9/n370f5dn3K2PEHxG0S8bSobO+1GW2t9RTUJFW2sbB4PL+55PkR/PMm5vnf/viv032WDlHm5ux4HPX5uUwNG+E+t3/AIksdBv7y0tV1BZnW4juYp032330/dv9/wD2K81vbR7C8ns3kSVom27oXSVG/wBx4/v17pdfEnwknifw9rcNvPfS6fJcte3n2S3sri5huU2InkwSbHdPm+d/v1wEXhrwndK1zD4utbOJ2fbHdW139oVN/wAm/wAiGRP++Hes8Rh6Xw0Pz9C6VWr8VQ7S/wDhlo+nQ6LZvJLfX2oadc387Wt3bui+XE86bE/ufL9/f8/zeXXF3vw08W2Gjvrc0MHkJbw3rRrcxPcfZpNmyXyd+/Z8y1uW/jzR4tY0rUnhuPKstAm0uT5U3+dJbzQb0+f7m+VaSXx/pUuqX1/5Nx5Vx4eTSVXan+uit4YN/wB/7m9WronHCyh/XYiPt4nOP8PvEkWj/wBvTRweQkaTyRrPE9xHbSvsSV4d/mInzL/31S654NmtfiFeeA9FZrmVNQeyt2kZE3Pv2Jvr03/hZngy18L32labb3Fs97p0Np9ljtLdIo5o9m+V7nf583mbW+//AHqoaRr3hvxB8YNO8T2bXUV1qHiNJ9syokS2ckqOn8f39+7/AGKUsPhfdjGXYIVa/vSlE4uX4X+LYrqxs/Lt5Jb25+xL5dzFL5Vz/wA8pvLf5H/2HrlpfD+q2+i/29ND5Vn9pe0+Zvn86NN7ps/75r0/UvEGjrDP4e8BreT6lrGsQ3u66VE8h7bf5KQ/vJN/zy/f+SmfGnXrDUvEEGj6VGkVrp6vJOsbb0+33r+fdbH/AN9tn/Aawq4ehGlKUS6VWrKUYyPGqKKK8M9MKKKKACvpPwz8PIfDVv8AafEMNleNcbH2yfP5fyfc/eJXzZX6D/szfF/wqbfX08a6hp+laq62y2z3XyIyR79/zyf7f8G+scVmkcsw0sX7P2ko/Z/q5zywlXFyjQjLlifPvjf4O6gngy++LOj+RBo0V2lu1uquj/wJ5qf8s9m9tlcd8L/hfN8TZNfhh1a00r+xNPmvd11KkXmeX/B+8kj2J/z0f+Cvaf2gP2h9R8aWd54A0r7JLpDvC8lxCvzyvF8+z/WSJs3/ANz+7Xjvwg8R6P4c1TX/APhJLe9k0jVdHvNOuZrGJJZbZLnYiS7JHjj+/t/jT71eVleKxmJpSr4uPLzS92PkerVoQp8tKlLm5Q0P4H/ELxD4fXxDpVrbyQXHnNaQtdxJd3qW3+ue1hkfzJkT/YqjZ/CPxte+Ef8AhM4be3Wxlgmu4I5Lu3S7ntrZ3SaWG2kk3uibW/gr6I8KfHO20TwfpGm3jaxpmp+D7J44/sel6dL9ptpHd7aV7m6jkktP9aqSffR/+Wf365Xw58QfCWl/CuXwf4nsdW1eW1065VNNvLC0ltLaa93vDe2t5+7u7dP3qvs2fO7f7de2c/spfynlfxL+FVz8Nrfw9czaxZakuu6fDe7beWJ3j8z+HZHJJvT/AJ5zfx/N/crV+Dfw78H/ABB1C503xJr0un33kXLWVnbxb5Z3trea6d3eT5ET91/vvuro9cXwf8S7Hw1Df6tP4T1Dw5oVtaXrahZXEtoyWz/uZYXtUkf955v8aIn+389Z3hVtH+EfxLttb/tBvFGm2mnXkk82n2lxF5f220mtYd6Xcdv8m+WN9/3NjUB7KX8pa+Gnw0+G/jmz0rQbnXr7/hLdbjvJ1W1gR7LTktkfZ9t8z538zbv+T7iNT/hF8KvAfxGt7TSptU1Vte1DzvMaztN+n6Ske/ZLezSffR9u/wCT7la3gvxH8NPDnw0vvDFz/wAJFpHiHVo92tX1nptvPusJX/c28LyXUckUL7leT5Pn3f8APOp/hH418DfDuOx1u8j8SaZrOlL5+o2tiqPZaxbSP+5+1eY8fkpslVPuOj7v3f36A9lL+U8E8FeCPEPxB8RReFfCsK3eoSxzSRxs6JuS2R3f55P9ha7G6+B/jy1uYLaGO0vku7K8vbaazvbe6iuU05N90kLwSSRvNH/cr1j4HP4Vs/iXZ62lnqFnKmk69d6tbsiRW8EMlpceSlq/+s2PCy/O/wDGy1d8K+IEtde8AeBvhFp+oX3/AAjmoza1d3GrRRWTyJepCjps8yRIbb7Muzfv+fdQHspfyny/q/hLW9D0TRfEWpRrFZ+IFmktPm+dktn8h32fwJv3f981zle2ftBa5puqfEa503w9G0Xh7w/BDpekq38VnbJ8kv8At+Y7NNv/AI91eJ0GQUUUUAFFFFABRRRQAUUUUAFFFFABRRRQAUUUUAFFFFABRRRQAUUUUAFFFFABRRRQAUUUUAFFFFAH/9H8s6KKK6DMKKKKACiiigAooooAKKKKACiiigAooooAKKKKACiiigAooooAKKKKACqOpf8AHpLV6ql+U+ytv+Vfk/8AQ6AOSoq/5emf8/E//flP/jlHl6Z/z8T/APflP/jlAFCir/l6Z/z8T/8AflP/AI5R5emf8/E//flP/jlAFCir/l6Z/wA/E/8A35T/AOOUeXpn/PxP/wB+U/8AjlAFCir/AJemf8/E/wD35T/45R5emf8APxP/AN+U/wDjlAFCitGWDTIm2PcS/dRv9Un/AMcpvl6Z/wA/E/8A35T/AOOUAUKKv+Xpn/PxP/35T/45R5emf8/E/wD35T/45QBQoq/5emf8/E//AH5T/wCOUeXpn/PxP/35T/45QBQoq/5emf8APxP/AN+U/wDjlHl6Z/z8T/8AflP/AI5QBQoq/wCXpn/PxP8A9+U/+OUeXpn/AD8T/wDflP8A45QBQoq/5emf8/E//flP/jlHl6Z/z8T/APflP/jlAFCiut8L6h4Y0jXrTUtYhl1O0ib95btEnzfJ/v17r/ws34L/APQp/wDkhaf/AByvrsqyvDYqlKVfERp/4jycVjatGXLGnKR8u0V9Rf8ACzfgv/0Kf/khaf8Axyj/AIWb8F/+hT/8kLT/AOOV7f8Aq9gf+gyH4nm/2riP+gaR8u0V9Rf8LN+C/wD0Kf8A5IWn/wAco/4Wb8F/+hT/APJC0/8AjlH+r2B/6DIfiH9q4j/oGkfLtFfUX/Czfgv/ANCn/wCSFp/8co/4Wb8F/wDoU/8AyQtP/jlH+r2B/wCgyH4h/auI/wCgaR8u0V9Rf8LN+C//AEKf/khaf/HKP+Fm/Bf/AKFP/wAkLT/45R/q9gf+gyH4h/auI/6BpHy7RX1F/wALN+C//Qp/+SFp/wDHKP8AhZvwX/6FP/yQtP8A45R/q9gf+gyH4h/auI/6BpHy7RX1F/ws34L/APQp/wDkhaf/AByj/hZvwX/6FP8A8kLT/wCOUf6vYH/oMh+If2riP+gaR8u0V9Rf8LN+C/8A0Kf/AJIWn/xyj/hZvwX/AOhT/wDJC0/+OUf6vYH/AKDIfiH9q4j/AKBpHy7RX1F/ws34L/8AQp/+SFp/8co/4Wb8F/8AoU//ACQtP/jlH+r2B/6DIfiH9q4j/oGkfLtFfUX/AAs34L/9Cn/5IWn/AMco/wCFm/Bf/oU//JC0/wDjlH+r2B/6DIfiH9q4j/oGkfLtFfUX/Czfgv8A9Cn/AOSFp/8AHKP+Fm/Bf/oU/wDyQtP/AI5R/q9gf+gyH4h/auI/6BpHy7RXu/jLxv8AC7W9Bn03QfD7adeOybbhbS3i8v5/+mb14v5emf8APxP/AN+U/wDjlfJ5ngqWEqeypVI1P70T3MLiJ1480o8pQoq/5emf8/E//flP/jlHl6Z/z8T/APflP/jleEdhQoq/5emf8/E//flP/jlHl6Z/z8T/APflP/jlAFCir/l6Z/z8T/8AflP/AI5R5emf8/E//flP/jlAFCir/l6Z/wA/E/8A35T/AOOUeXpn/PxP/wB+U/8AjlAFCir/AJemf8/E/wD35T/45R5emf8APxP/AN+U/wDjlAFCir/l6Z/z8T/9+U/+OUeXpn/PxP8A9+U/+OUAUKKv+Xpn/PxP/wB+U/8AjlHl6Z/z8T/9+U/+OUAUKKv+Xpn/AD8T/wDflP8A45R5emf8/E//AH5T/wCOUAUKKv8Al6Z/z8T/APflP/jlHl6Z/wA/E/8A35T/AOOUAUKKv+Xpn/PxP/35T/45R5emf8/E/wD35T/45QBQoq/5emf8/E//AH5T/wCOUeXpn/PxP/35T/45QBQoq/5emf8APxP/AN+U/wDjlHl6Z/z8T/8AflP/AI5QBQoq/wCXpn/PxP8A9+U/+OUeXpn/AD8T/wDflP8A45QBQoq/5emf8/E//flP/jlHl6Z/z8T/APflP/jlAFCir/l6Z/z8T/8AflP/AI5R5emf8/E//flP/jlAFCir/l6Z/wA/E/8A35T/AOOUeXpn/PxP/wB+U/8AjlAFCir/AJemf8/E/wD35T/45R5emf8APxP/AN+U/wDjlAFCtTS9c1jQ5N2lXTwb2RmVfuN99PnT7j/Izff/ALzVF5emf8/E/wD35T/45R5emf8APxP/AN+U/wDjlBrCc4z54G8vjnxavlf8TSdvKkeT942/c8u/fv8AM++nzN8j/J8zf33oXxz4tXyv+JpO3lSPJ+8bfueXfv3+Z99Pmb5H+T5m/vvWD5emf8/E/wD35T/45R5emf8APxP/AN+U/wDjlZ8sDr+uV/8An5L7zeXxz4tXyv8AiaTt5UjyfvG37nl379/mffT5m+R/k+Zv770L458Wr5X/ABNJ28qR5P3jb9zy79+/zPvp8zfI/wAnzN/fesHy9M/5+J/+/Kf/AByjy9M/5+J/+/Kf/HKOWAfXK/8Az8l95vL458Wr5X/E0nbypHk/eNv3PLv37/M++nzN8j/J8zf33oXxz4tXyv8AiaTt5UjyfvG37nl379/mffT5m+R/k+Zv771g+Xpn/PxP/wB+U/8AjlHl6Z/z8T/9+U/+OUcsA+uV/wDn5L7zeXxz4tXyv+JpO3lSPJ+8bfueXfv3+Z99Pmb5H+T5m/vvQvjnxavlf8TSdvKkeT942/c8u/fv8z76fM3yP8nzN/fesHy9M/5+J/8Avyn/AMco8vTP+fif/vyn/wAco5YB9cr/APPyX3k2o65rGsxxJqt0955TOytJ87/vPnf5/wDWff8A/Zv79ZVX/L0z/n4n/wC/Kf8Axyjy9M/5+J/+/Kf/ABytDknOcp88yhRV/wAvTP8An4n/AO/Kf/HKPL0z/n4n/wC/Kf8Axygy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ChRV/wAvTP8An4n/AO/Kf/HKPL0z/n4n/wC/Kf8AxygChRV/y9M/5+J/+/Kf/HKPL0z/AJ+J/wDvyn/xygChRV/y9M/5+J/+/Kf/AByjy9M/5+J/+/Kf/HKAKFFX/L0z/n4n/wC/Kf8Axyjy9M/5+J/+/Kf/ABygD//S/LOvRtL0ywWxhdoUlZ13MzLvrzmvZfC8tzbzaVNZ2qX06eTtt5E81JH/ALmz+OuwzM7+zrD/AJ9Yv+/aU+LSbO4dIYbNJJXbaqqm92eu88eaRo+jeIGtNHbavlo09vu837JN/Hb+d/Hs/v1pfCD/AJK34K/7Dum/+lCUAcxrnwx8VeGrNb/xJ4TvdKtXbas15YSwIz/3N8iVyv8AZ1h/z6xf9+0rrfD/AIr17w1cXM+lTJ/pa+XPHcRRXVvOm/f88M6SI/z/AD/OldxqOrv4r+G+q63qtnYx32matpttBNZ2FpYfub23vXmR/sqR7/ngj+/QB41/Z1h/z6xf9+0o/s6w/wCfWL/v2lfqT+yH8PIbX4Xy63quixanB491B9OnaSSJPI0qOKZHl/ef9Nm2fJvr47v/AID3+nXHiG21LxZ4f0q50K7ubZrPUL3yL2X7N/GkOz/lp/yzoA+ev7OsP+fWL/v2lH9nWH/PrF/37Sv1Pil8Z+CNe8AfDf4XeF7TVfB13pOlXusM1lFO9+l6+y5ld/8AWf8AfH3P+Wn7utL4M/C/TfA3xO+J/jHw3pMWr2OlatDounW7SRIipJKk97/rPLj/ANHh/wCB/LQB+T39nWH/AD6xf9+0o/s6w/59Yv8Av2le3/H3wB/wrb4teI/DEMflWKXP2m02rsT7Nc/Omz/c3bP+A15tZ6HNewpNDcW6M/8Ayzkk2Ps/v0Acz/Z1h/z6xf8AftKP7OsP+fWL/v2ldTaL9k0e+m3fPcMlsrL/AHPvv/6CtdPdXU174ivtHuVSWz/ff8s0/deUm/ej1oB5f/Z1h/z6xf8AftKP7OsP+fWL/v2ldw2k6b81gnm/bEtvtPnbvk+5v2bP9z+OoL2z0eyX7G6ztc+QknmKybN8iI+zZ/c+b79Zgcd/Z1h/z6xf9+0o/s6w/wCfWL/v2ldpeaNbQTawib9unyJHH/33srSvdO8PWTah+5uG/s+dINvmp+88zf8A9M/k+7QB5z/Z1h/z6xf9+0o/s6w/59Yv+/aV6T/wjOlWrS/bJN6/aXgXdKkW1I9nz/vPvv8ANVGDS9Hihi+2ebO0t29srQuiJsj2fP8A+PVoBwn9nWH/AD6xf9+0o/s6w/59Yv8Av2ldpPa2Froc6PDvuYrt4/O3VJqmjWaxxPo6vOryJGs3mo6N5n99Pvo9AHD/ANnWH/PrF/37Suc8W2dnF4fu2ht0Vvk+ZV/20r2m6nSD+1b+zVXltJIbSNmXf5UOx03/APjtcP8AE5Jn8K/bJWgleVdvmQ/J5nlyp9/5I6zA+ZaKKKzAkii82ZYdyx7227m+4taOr2EOmzRJDcfaYpY0kVtuys2LZ5ieczLFu+dlXe9bGs3WlXa232CSdmijSNvMRE/1f/bSStAMSiiiswCiiigDu/CXh+28S+K7HTby8tbSB/szN9qleBJ/ufukeNJNjv8A7ldPZ/CXUvFHjDxLomiTWmlRaLqH2TbdTu6b5Lh4IYkfyfn+fam/Ylcr4UuvDFh4mtr/AMVTXcFrarbTr9jiSd2mj2Ps2SSR/J96vXrf4ofD3RvFmteIdJ/tW5i1rVLDVJFmgiieL7NqP2p0Ty5pN/yf6v8A2682vOrGf7o9rCQpSj+9OP8A+FI+ITeXkM2raZBbWVlDqEl5JO6W/wBmuZfI379n9/cn3KyU+EviH/hJtV8N3l9Y2aaPbpd3N9NK6WS20mzyXR9m99/mr5fyfxV6xpvjLwT4m8L+IYtYkurS0t9CsLKTasX2hpo9U8/fCnmfP95f7n3WrlLr4l+EtX1bX9N1G3vYfDmq6dYadBJGsT3sX9neT5Mrpv2Pv8pvMTf/ABVywq1/e/rsdc6WFjy/13Oat/g74gl1jXNKudQ0+xTw/DDc3N1NO6W7Q3OzZKjxp86PuV66Lw/8EftWua/oPiHxBp+nz6PZTXce2V9k6fZ/PhlT9z/x7bGXzH+/VTXviXomqWviqws7W4ig1PTtK0vT9ypvVNOe3+eb95/y0SJvub/vVyfgPxhbaJrdzc+J2urmx1DTrnS5GjbzbiOG5i8hHTzH/g+X5K3/AH8oyMP9ljVjE5HW9LTRtUn05L631NYv+Xi1Z3il+T+B5Ejr0nwD8GNa+IOg3Pia21rStF061vYdPaTUp3g3XNym9ETy0krzPWU0dNSnTQZrifT/APlnJdRrFK3++kckkf8A4/X0l8Ob/wCHtv8AAvUbbx/cXcUCeKrCeNdPWKW43x2k38EkkfyfeTf/AAOy16kDxpfGeX3/AMHvGdjY6vePHFLPomtJoV3axs73EdzJv2Ps2f6mR1ZI33/fr1Tw5+zdZ3kfji28Q+NNFs9Q8JK8e1bmXyopo5YYHeb9z/qfmZN6fPvrrfhb8X7a8+KXxN+IusWsH9jXtvNrX2O4ZE/0myuEn0xE/vzedtT/AIE1eIfDbx9oOlzeL7Px+17LZ+M9Pe2ubmxSKW7im+0Q3Xm7JHjR/nX+/wDxUzIm8L/AzW/FrXj2HiDRYLO31H+yba6uLl0iv7z+BLZ/J+f+H7+z7y0eHPgV4n1zTZ9S1LVNK8OJFqM2jquqXLweff2334keNJE/i++7olej/C/42eFPA3hzUfBiapremafFrT6paXVjbWj3dzDIiQeVMk8nlwvsiV96b9nzffqb4X/Hbwx4XbUrnxDqWuxf2hrE2o3djHFaX9pqcMuz91Mk/l+TNJ83mTIn3P4K0A5LwR8CdO8T/DnWvGF/4w0nSL7T57aBYbi5dEtvMlmR/tvlwybPM8r/AEfZv3189XUH2W4ltvMSfymdfMj+43+2le2eCvG/gCLRfGvhLxdb32naV4rubO5hbS0ine2+xSzOkWyeSPemyXZ9/wDhrxOfyfOl+zMzQbvlZl2Ps/26zAgooooAKKKKACiiigAooooAKKKKACiiigAooooAKKKKACiiigAooooAKKKKACiiigAooooAKKKKACiiigAooooAKKKKACiiigAooooAKKKKACiiigAooooAKKKKACiiigAooooAKKKKACiiigAooooAKKKKACiiigAooooAKKKKACiiigAooooAKKKKACiiigAooooAKKKKACiiigAooooAKKKKACiiigAooooAKKKKACiiigAooooAKKKKACiiigD/0/yzr1vQb24tbezu7CZ4JolTZJG2x1f/AH68kqeK6uYF2QzPH/utsrsMz1mtPQ9Zv/D+tad4h01lW8025huYGZd+2aN96f8Aj614z/aN/wD8/Uv/AH8f/Gj+0b//AJ+pf+/j/wCNAH03/wAJv4bdv+Sf6F/391b/AOWFZus+NU1LRH8PaVoOn6DYy3MN3Otm127zzWyTJDve7muPuJLJ9zZ96vHfDPhr4heMpJ08H6XquuNabGnWxgluvK8z7m/y/M2VgXUut2N1PYX8lxbXNuzxyRyM6PE8f30dP4HoA+jNW8c+KvEGn+HLDVdaV7bwpH5GnKsSRfZvuP8AJ5aR7/ur87/P8tVPGPiXW/H3iK58VeLdUivNWu9n2mZYki3PGmxPkgSNPuL9+vnb+0b/AP5+pf8Av4/+NH9o3/8Az9S/9/H/AMay5JfzHoe2pf8APv8AM+4PAf7SPxd+HOl2OiaJ4kil0zT2/d291Ak6RJv/ANUj+Xv8mT/Yk/651wnij4jeJ/Fej/8ACN6lqUEGjJqE2pLY28X7qK8uXfe6P/r3+8333evlr+0b/wD5+pf+/j/40f2jf/8AP1L/AN/H/wAaOSX8wvrFL/n3+Z9DeNfGvifxvdadN4q1IanPpVlDp8EmyJHWGP7ib44/n/33rjK8s/tG/wD+fqX/AL+P/jR/aN//AM/Uv/fx/wDGtTkn70/dPX5b15bOCz27Vt2dv955P/2avXXiDWLyOVJpl/e/6zbGibv9/wAtK8S/tG//AOfqX/v4/wDjR/aN/wD8/Uv/AH8f/Gp5zM9n/tnUvsv2Pzv3W3y/upv2f3N/39lI+s6k1n9jeT91t8v7qb9n9zf9/ZXjP9o3/wDz9S/9/H/xo/tG/wD+fqX/AL+P/jRzge1T69qt1btbXM2+J9m75U+byqgn1K8n+0+dJu+1yeZJ8v3n/wAtXjn9o3//AD9S/wDfx/8AGj+0b/8A5+pf+/j/AONHOB7bF4h1WKSWbzlZpW8xt0aP8/8Af/2Ko/2lebYk8z/VSPOv+/8A3/8Ax2vIP7Rv/wDn6l/7+P8A40f2jf8A/P1L/wB/H/xo5wPYv7Uv/Lnh8z5btvMk+VPv/wB//Yq+viPUvtMU0zLL5UnmbdqJuf8Avv5f368O/tG//wCfqX/v4/8AjR/aN/8A8/Uv/fx/8aOcD1+z1G7sJHmtpNm9drbl3o3++lcx4/v7y/8AD9095Jv2KiqqrsRU3p/BXD/2jf8A/P1L/wB/H/xrO1e8vJdPlSa4dl+T5Wb/AG6oDi6KKKzAKKfB5PnRfadzRbvm2/f2Vu6tb2a2dpcxW62k9xvbyVZ3/c/wP+8/4FQBz9FFFABRRRQBZvP9cv8A1zh/9ASq1ey/B7w94Y8TfErRtN8VXXlQPJZ+Xb+R5qXb/J+6f958iV0jaR4D8aeKNXvLnUPP0rRdFe9ZtJ02LSNzx3CJ5Xk/vI3+SX7/APu/3K5JV4RnynoU8JKVLmPnaivd4vBHw3mvNV8Qw6hfXPhXTNLs71o4Xi/tBbm5lSD7O77PL3o7N5j7K63Qfgt4Mv8AxJqNhf3moPp0raJ/Z0kbRJLs1pN6PN5ifwfL9ypljaUfiNoZfUl8J8t0V33xB8OaP4c1LT/7BkuGsdV0+21CNbpkeWP7Sn3HeNI4/wCGuu+GPg34e6v4N8X+NviFNqf2bw1JpsccOltEks/215kf/XpJ/dWumM+aHMefKHLPlkeJ0V9l6R4W0rwb4q+KHwlaxsdY03TNC1XUbS8vLC3l1CN/sKT2rpc+XvTy0Zfufx7q88+CPwl0T4iWOpalr1rq00Fpc21urafJaWsUXmb97vNd/I+z/ninz1oYnzvRX1D/AMM+w3994s8JaDeTXPiXwv4jttL2/J5Ulhey/ZUuNmzfvjm2+Z8+zY1djpP7O3w98Ww+IL/wlqmoS2Ojtr1pHJNJE/mXmnfZPsX+rT7lx57f980AfFtFfYl78G/gt4UXV7zxnqWtfZNP8Sw+Hla1e3Ta/wBnR5pZnkh+4j+Z/wCO/wC/XP8Aw50fwZa2fxU0HTb67udV0/S9Y8i8hW0l0+5022dET/WQySI7v8+9HT5KAPluivqf4T/CD4b+JtL8HP48vNVi1Dx1q1zYaf8A2e0XlQQ2Xko7zeZHJ88jy7Pk+5/rK7Lwv8NPhR4j8H/D7wx4kW9tNX8Qa1renWl5p6W6Ozxywoj3ryR73SN9vlp/tNWgHxNRX1z4U8P/AAUtfgnr+peLdL1afU9M1aztLu4tZbTzVmkS4+S1eSH5Ifl/eb/9mvkl9m99m7b/AA7qzAZRX1X4X+CPhLXvhHD45RtW1XUZba/muW017SWLTJrZ32JdWcn+lOkiKr70+4jVR0f4LeFdU8P6N48e8vV8NP4e1LUdRZWTzY9S05/Ie3R9mxEkmlh8vf8AwNQB8xUV9bWHwW+GN/4f0bTVvtVTxfrvhW58QwfNF/Z6vbfaH8p/k3/vPIb+P5K5LVPAHwl8M+DdMi8T6tqdt4t1vQv7atpI1R9M3yO/2W0dNnn73Rfv79iO1AHztRRX1zdfs8aJ/wAKpu/FsMerWer6fo8OsNJeSWiWk/mOm+JLaP8A0pPkb93M/wAj7aAPkaivrbxv8FvhjpOneKtO8K32rS+JfCmk6brE/wBqaL7JLDe/Z98SeXH5m9PPV/8AyHXMeMovDFx+z/4cv/CTX0VvFrtzaTw3y2j/AOk/ZIXd0mghjk2fN9x3egD5woor37xBpHhvV/Dvw5ttEku4tM1O9vLZo7r7P5sX7233ujwQx7/vfx76xrVeXlOqlS9pGR4DRX1L4j+D3gS102e50S61NJ7eREb7Q8Toyf2o+mP/AKuP7+9d9c34y+F/g+CHV4fA11fS3eha6mj3P25otkv2l5kR08tP78TJXJHG0pHZPL6sT5+or6B8S/DTwTEt8nhW81CWXw/rVto+o/avK2S/aXmTzYfLT5Pnib5H3/w1B4w8JfCLw/f6jZ2d9qcsuhaw+n3tvJJbpLcw/vv3tt+7/gddkm/+9VRxcZGc8FKPxHgtFe4fHCw+HukeIpdN8JWN7Y3yR2DSrI8X2TyZLRH+RI08zf8AMvmf8CrzzwDoOj+KPG2h+H9e1JdI0/ULuGCe6b7kCSP9+t6VX2kec569L2U5ROSor6y8VfBbwH4X+IHgzw9rEOu6HpXiO7mtJ5LyW0n+TeiQ3FtcwJ5DpvZXkTZvRP8Afo8P/s9aJF4g8I+D/HN5e2er+I9R1iGdbfYiQWGnb4N+yRPvvcxSf8AWuw5T5Nor6rsvg38OvFWreAbzwlfanZ6D4rbVVu1vvKlu4P7FTz5tnlpGnzp/q68a8f2nwxiXTL/4aXmoNFdxv9rs9UVHuLZ43+T99GkaOkifP8n3KzA85or1r4N+CvDHjfxFqdn4wurqz0zStJv9Ukks9nm/6FFv/wCWiV63pGh+FfA/xC+H1/4PsYtX8NfEBbPdb+ILS0v5YP8ATvssyfvE2b/l++ifxUAfJVFfQOjfD7SvGXxw8S+GHs7v+z7K71WRbfS0iR9ltK+xN8/7iFPu/O/yJXaeIPgB4YsPGVx4PsLi+ju9T8Lvruj280tvLL9sj377SZ4E2TfJBJ5bps/hoA+SqK+zvDn7OXgnVNabw3qOqX1vqOj2WiXus7ZItkH23e96ifJ/y7wtD/wPdUF78APh74X1bX7Dxbfaq0XhzRZtWuVtWi3s8erPZQxJ5ifxwqr/AO+3/AKAPjiivqfwNo3wl0b47eHLPRNS1HUNM1WTSm0uaFrSW4tLm9dEeK9SeGSB9js3mIiVzug+CPB+o6h8RvFXjy41B9K8KT7fL037PFcTzXt28Cf6xNiJ95/uUAfPVFfbk/w3+EXgiz+KmleIY77UtF0RvDElpcRrb/2n/wATGJ53RJpE2Q+Zu/ef7C+XUfhr4afB/wAJeNPib4P8VW+pa02haTeXdtMrW6Ith5UM6OiSR/JeR+b9/wC5/sVoB8T0VseIG8PNrFy/haO6i0rd+4W/ZHuNn+28aRpWPWYBRRRQAUUUUAFFFFABRRRQAUUUUAFFFFABRRRQAUUUUAFFFFABRRRQAUUUUAFFFFABRRRQAUUUUAFFFFABRRRQAUUUUAFFFFABRRRQAUUUUAFFFFABRRRQAUUUUAFFFFABRRRQAUUUUAFFFFABRRRQAUUUUAFFFFABRRRQB//U/LOtTQbi5t9asZrOzTUJ0nTy7WSLz0nf+5s/j31l1as7y8026iu7C4e2ni+ZZI22Ov8AwOugzO0+JOh6J4f8TNYaJJsXy0kubXzPN+xXMn37Xzv+W2z+/wD9s/8AWJXA0UUAfevxLnhi0X4jeHrDT9P0+x0TxjZ2ltHY2FpZfuY01ZER3gjR5vkVfv7/APx9688/aH8K+DG1bx/4w0S31C11Wy8XPZXP2i7int5/tr3s7vCkdrG8Pz2v3Hd/vVzN/wDtE3mrx6qmq+B/D9z/AG3epqN6zNqiefeR+d+9/d6h8n+vk+RNifN/uVyvxB+M2q/EGx1GzudB0zSG1jUU1a9ksfte+5uY0uNjv591cIif6VJ8iIn3q0A+rtB8YP4P/Z7+GH2P4kQeApbu01hmhbSXv3vXj1S4+ffHDJs/uV5n4S+EPw71n4Hz/HK8tdQ+z+HLa5stQ0+Nn/0vUt8KWVxDN5fyW37/AP0j+48f+3XkHh74/wDxR8L+G9O8JaVfWTaVpSzLaQ3Wk6devH5krzv891ayP99mf79ZWnfGn4l6Rptjo9hqyxadp9heaXBa/Zrd7f7HevvuUeHZ5c3mP/G+9/lX5/krMD66vfhZ8KPiT46+G3hXTdF/4RWzl8Hw67qE0N3Ej3MMcUz+V+8hjTzvl/eXL/wf7lZy/Az4Fal8RPDltYal5+karpet3eo6bpusW+qS2T6Vb74XS5gT7kn3/nT76tXy7b/G74nWsfhdLbWPLl8GK8el3CwW/wBoghkTZ5XnbPMeHYzfI+9Pmar2r/H/AOKms65ba9NqkVtPZWl5ZW0drZW8FvBbXqOlyiQxps/ebm8x9m+gD3vwr4F/Z71vwz4f8Val4d1i2i8Z+JZtAtLeHUkf7FD5Vv8A6Q7yQ/vnjeXfs+T73+xWr8LP2cfA1/ql9onjm1umiuPEdzoFpqU2qWmlxf6M/kb7KGTzJ7u53/wbET/br4+sPiJ4w03SdF0Sz1DyrHQNRfVrKPyon8i8k2fvd/l/P/ql+R/k+WvQvD/7S3xi8Lrc/wBla1F5txqE2qLNNYWk7wXly++aWF5IZPJ3/wDLTZ8lAHXftE6Cnhnwr8MNETa8tlpepW0kirs8x7bVrtN//jtVfjZEkHi74ZfZl8hn8J+GG3Rrs+f7Onz14r4t8f8Ai3x0unp4qvvtyaYsy237qKLy0uZXun/1aR/8tpWeu5l/aC+Kk/h+28MXWoWU9ja2UOnQeZpOnvcR21smxES5ktfP+RP49++gD7O+Ktn8OtI8P+Kn+JGm6j4jgT4l39lE1rOlrcfvLK0/eu8cMm90Rf3abE3vXkvxE+B/w3+FXhTU7PUbHUNe8S3HiPUtA0uSG5SJFSOK3e2leHZ88yeb9z5N7tXjmnftM/GbTZtQmTWoJ/7V1GbVrlbjTrGdGv5ERPtGySH5HTyl8vZ9zb/v1wms/FDx54hs4rDWNYluYrfUrnWFZlTzft9zs86Xztm/+Ff++aAPuq3/AGWPhdqU2mWaW91pVzpmv6PpeqWsmsWl/ez22ovsf7TDax7LGbev7tN7/JurnPBXw+8E/EnQ/EfgDwNJfeHNDl8VaDpMn2q5S6ed/wDS99w/7mPY8iKvlonyf79eA3n7VXxyv/Kb+3IIGS7ttQZodOsonnvLZ96XE3lw/O+/+/8Afry/TfiR420WxvLDStUe2i1C/ttWn8uNEf7fZO7wyo/l708t2b7lAH1R8Rvg38AdOuvDU2leIk0eC41+HStRt4dYtNZuFsJN++9/cJ+5ePZskT50Tctea/tBfDLwr4Ih0PWPBOn3EGlam1zHHeLqVvq+n3f2Z02PDcwRxuk2xv3kLp8n/LOuV179or4u+IbzSL+81pbW40S7TULZrO2t7X/TNmz7Q/kJH503+2++uc8ffFzxz8S47O28VXkD2mntNJbWtrbW9lbxvc7POfyYEjj3ybfv0AebUUUUAFUdS/49JavVR1L/AI9JaAOVooooAngl8iaKby1l2Nu2t9xqvavq/wDa832l7WKCV23M0e/5v+/jyVlUUAFFFFABRRRQB1Wg+I7/AMIeKtM8T6bHFLc6Y0M8azK7ozxon3/LqDQfFF/4eXV0s44m/tuyeym8xX+WGR0f5P8Ab+Vaxbz/AFy/9c4f/QEqtWfLCRpGrOJ1vhLxfeeEpr7ybW31C01OH7Nc2t4rvbzpvR0/1bxv99V+euts/jT4qs9avNdS3tGnu7nTZ/LaNvKj/sr/AI9okSOT5E2V5LRUzw9KXxQOmOIqR+GRv+IPEd/4j/s/7fHEv9mWUNlH5av80Nt9zf8A7deq/C/4l6D4F8C+M9H1XS7fWrrXZ9KaCzvIne0lS2eZ33+W8bp95fL+evC6K1jDl+E45T5vfmet2/xk8Wp8RNS+JFzDaXd9rUc0F3azRO9lPbXMXkPb7N+/Zs2/x/w1saR8c7zSI76wtvCehNpl3ew6jBp8kVw9pZXltF5CSw/vvM+5/rEd3SvDKKYj6S8DfHK80bx/47+KmqzfZNc8Qadfx20NrG/lNeXrps/1j/Ikf3/v/wAK1yXw++OPjP4aaH/wj3h6G0ltv7UttWb7Qju7TW3/ACy/dyR/uZNq+Z/6HXjVFAHoviD4m+IfE2h6roOpQ2/2fWNcm1+eSNX837ZIjo6J+8+583+//t1u/D74vzfDvS77TrPwromqtqcE1tc3F8l29xLbXOzfF+4uo02fL/crx2igD66+Cvxz0HwRJPqviS6itrOy1R9UstFtdJS68p5E+dLK8nm32iPtVP4/kX/npXkFh8ZPEmm3XhO5trW0/wCKM1G51SyVld9017LC7pN8/wA6ful+5srySigD1Twv8V9S8M2uuabc6LpmvaZ4guYbu5s9QSV4lmi37HTyJkdP9a38dc3pni99L8J654V/smxuV11rZvtk0W+7tPsz7/8ARn/g8z/lpXH0UAey+F/jZqvhLRbaw07QdJbU9Ptrm0tNWkgf7bBDe70f/VybHf8Aet5buj7KntfiRDpfwDvvhjZ3UrXmt60l7cx7f3UVtHEmzY/995lV/wDtmteJ0UAet2fxk8T2GpaNqsNrZNLoWhTaBArRvsa2uUuEd3+f/Xfv2/2Pu/JV23+N3iGLwnF4Ym0nTJ7m3059Jg1SSB31COwk3/ukfzNn8TJG+zeleL0UAesS3HwN/sdkh0/xH/avkfKzXdp9n+07P7n2Xfs3/wC3XS3v7QviS/0PUdOm0PSP7Q1jS00e91Typfts9tGiInz+ds3/ALpf4K8CooA+nfi18fU8TNq+ieEtNtILHWLLTbK51Lyni1CeGyih/dO+/Zs86Jv4PnRVrkr/AONjX/gd/AH/AAhPh+20/c86yQxXvmxXMkSQPcJ5l15e/Yq/wbP9ivD6KACvYrr4wzT6bp2lReE9FtItHn+02jQpd74HkdHfZ5l1J9/ylrx2is5UoS+I6KVWVP4T2JfjDrd632PUre1S0uJE89o0feqf2g+oPs+f++zJ/uf990/4jfFibxXqGq22g2drpun3WrPqPnW8bxXFy8bv5LzfvJPn2N/Bs+evGqKx+q0ubmOj61VlHk5j1TxB8XNe8QKqNp9jYs+oJqN21rE6fa7yLfseb5/9pvubPvVwniDWbnxHr2p+Ib9US51W5mu5Fj+4r3L732f7HzVjUVtGlCPwnPOrOp8Z3Hivx1c+MLW2TVdLsor63WGNtQhSVLudLaLyE8759n3FX7iJ92sPw5rlz4a16x8Q2cME8+nzpOsdxGksUvlfwOkn30rDopxhCPuwInOcp88z1Dxl8TbzxlpeleG4dJ0/w5o2lTzXMdvp6S7POudnnSv57ySfwrXofxB+Pd9qXxwi+KPhhlvotHgS0sPt0b/vYY7d4Hd0jeP53dpH/wCBV82UVZkeqeH/AIv+KvDUPhOHSo7Vf+EPub+5tGaN383+0URJkm/efOmxdn8H3mrR1L4jeG/GuoaZZ+M9BGleHNHgmW2sfDuy1dZrl97u73f2jf5leNUUAfSfgP4g/Cj4feJL7XfC1jqarLouq2jQ6s0V7FPc3MWyFNkCR/Jv3eZXnPij4p694j8RaHr1ta2uip4ajhj021sVdLe2S2ledNnmPI+/e2/fvrzKigD3f/hfepJ4mufE8PhPQoJdVtrm01SGGK4SLUYb10ebzv8ASvv713/JsrR0P40/2v8AFzwP428Uw2+g6Z4SW2tlj0mB9i2ds806RbJHk+/uZP8Acr53ooA9itfjZ4tsPFXjXxVZ+U9z46tL+yu1m3v5UN6+/wDc+W8ex0+5HVrxL8e/GfirVPEeq6rb2Xn+KNLh0m5WON0SOG2eF98P7z78jxfvN+/7zV4nRQB33w58fv8ADnXIvEVtoOm61eW8kM9s2pRyv9mmtn3o6eRNH8+/+/vr1Hwh8YLO68barqusR6Z4T0rW7Ty9QtbfSX1S0u3jl89He2uppPn3/Pv3/wAK184UUAe/fFP41zeMte8bf2JbqukeMJNKaRrpNl2v9lReRC/7t9ieZ8zyJ89Ya/G7xP8A8LA1X4hXNjp9zc63afYL2zkileyntvKSB0dN/mfciX+OvHaKANTXNUh1nVrnVYdPt9KiuG3La2aulvH/ALCeY8j/APj9ZdFFABRRRQAUUUUAFFFFABRRRQAUUUUAFFFFABRRRQAUUUUAFFFFABRRRQAUUUUAFFFFABRRRQAUUUUAFFFFABRRRQAUUUUAFFFFABRRRQAUUUUAFFFFABRRRQAUUUUAFFFFABRRRQAUUUUAFFFFABRRRQAUUUUAFFFFABRRRQB//9X8s6KK1NBuLm31qxms7NNQnSdPLtZIvPSd/wC5s/j310GZl0V33xJ0PRPD/iZrDRJNi+Wklza+Z5v2K5k+/a+d/wAttn9//tn/AKxK4GgCeCCa6uIra2jaWWVkVVX+J67/AMS/C/xR4X02XVb/AMmWK1kSC58l97200iI6I/yf3GX7m/71fTV/q3iTVNL+xza1qt39ySOO++KOh3Vp50bo8LvbSJ86Ruqvs/2a8o+LXi3Xn0/+zb+z0y2fWtjXcmm6xaaok/2bZs3paTSJD/D9/wCd9v8AsV9Bg4YGWGqe3l+8+z/Xr+B5+InX9rH2Xw/aPnaiv0K+DPipF8C+CfA3hLULLwd4lu5LlZLHXtG83TPFL3Nx+533mySTZs/c/wDouSvP9e+G/wAJfAel6NpXxI0fWJ/FXjC2vL1pNFdPs+mPHcTQJbw20n/Hx5bxfvP3/wAiV8+egfGtFfcGpfB74VN448I/DrRPDus315caPZ67q1xDf28X7mWx894k8/y4IYd+15Jnf5PmjjSvTbP4S/BnwbJqfiF/D8WvabrfgrVdUjtY9Uiv4rSbTpfIm+zXnk/P5m5fLm2b4XVvv0AfmlRX1s3gP4J+F/CPhVPGGm67qGs+O9OudUgutLlR4tOTzZkhiSGRP9If91/pHzpsr1r4peCvhd4xa50f7DfW3izRPh/puvrfRzolo32Kyhf7P9m8v+NPn37/AL9AH530V98eLf2dvg54U+Htzbalr0Ft4ostATWlvJNZtN93cyW/npaJpv3/ACX3bI3373euH8W/CD4awfBVfGHgZbvXr6y0+wu73ULfUbeX7Nc3Ozzor3TfLjnt4U3fu5kd/wDpp+7oA+P6K+mvgF8NPCvi3T9a8TeNtLmvNK0+e2tlmk1S30bT4nud+/zrmfzHebZ/q4YE/wCule76z+z58EPh9qEGg+LbfVtan1Xxhc+HLaa3u0g8i2kS3eG4dPJk3vH5/wBz5EegD87qK+3PDnwn+GPw+uNIvPG1vqHiG+1jxheaBZNZzpBFZJp1xCn2h08mTzpndl/c/J8lcfceF/D3iv8AbS1Pwl4h2RaRqHje8tp1+4jQ/wBoP+6/4H9z/gVAHynRX2ddfFD4l/FDVvFvwu1jwvaahpCedHBZrZRQJ4a+zSoiXCPBHvRLf7km9/nqfxf8GfhW/wDwnvh7wfa6rZ6r8L7mzgu7y8nR4tTSS7S1mfyfJj+zvG7b4/nfelAHxVRX258XfhB8GdLs/iRYeBrfU9NvvhrqNnBPcXVyl1Fdw3tx5D/ufLj2fZ3/ANX8/wA9dHr37NPw01zWvCuj/Dqa6l0jVtattLbXo9TtNRt5YZEd386GNI57S8+X93C6bP8AtpQB8AVR1L/j0lr9Dfhf4D+GOs+NPBnxC+Hul6hpEOj+NrDQ7uz1KdLr7Skm90uP9THsf91+8h+fZXB/F/4QeA/CHwWn8Z3M0V54o8RM+oQM2qW8H2aH+0fI8qGw2efcfIreY/8AB/wB6APgSiiigCe1S5a6gSzz5+5PL2/f3/wV1XiW6ub6x065mkl2pvg8uZt7q8eze+//AKabv/Ha477rb0q1d3t5eMr3kzzMny7pG31oBVooorMAooooAs3n+uX/AK5w/wDoCVWqzef65f8ArnD/AO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b8s6tWd5eabdRXdhcPbTxfMskbbHX/AIHVWiugzCiiigD1D/hbviry9n2Hw/t27f8AkWtG/wDkKvL6KKAPcPB/7Rnxd8C+H7bw34e1aJbPT9/2JprK3nlsvMfe/wBmmnSR4d/+xVTQ/wBoD4r+HvDb+GNN1r/Rf9J8uaSCKW7g+27/ALV5NzInnxfaNzeZsevGqKAPULD4zfEjTfF1p45ttW/4m9lZJpyyNBE8TWcUXkJbvD5ex08n5PnSunn/AGlvjHPr2neIW1iBZ9KtrmytoVsLRLRbO5/11v8AZo4fLeGTb9x0rwiigD2XQ/2gPip4c8Nt4V0fVooLH/SfIb7Jb/aLRL3f9qS1m2b4Uk3fwOlYEvxa+IU+pXWqzatvu73R/wCwJ5PIi+bTfKSDyv8AV/3FVN/3/wDbrzmigD2J/j38VG8E/wDCAPqy/wBlfZP7P3fZrf7X9g/59PtOzz/J+X7m+k1n49fFHxB4R/4QnUtWR9PltobSdltrdLu5trbZ5MU1zGnnyom3+N68eooA9Q8A/GLx/wDDSxvtN8JX0EdnqEiTyQ3Fpb3qLcxfclRJ45NkybvvpU/iH44/FHxRfWmpa9rX2m5stU/tqBvs1um2/wBkKeb+7T/plH8n3PlryiigD2nw9+0H8V/C7aq+latFu1jUH1aRprK0n8q/k+/dw+ZDJ5M3+2myvMtW8S63rfia+8YaleFta1C7fUJriP8AdO1zI/nvKnl+Xs+f5/krDooA9z8VftHfGPxl4dufDGva4slnqCot60NpbwXF75X3PtU0Ecck3/A3qh4l/aA+K/i3QV8Pa3rCS2ztDJcyLbW8Vxdvbf6l7maNPMuPL/23evG6KAPRr/4tfELUbrxLeXmsFp/GE8NzqkixRRPPNbS+fC/7uP8Ac7H+f5NldN4o/aH+LXjCOzTVdaWL7Jdw6jus7a3snlv7b7l3M8Ecck0yf33rxOigD3DWf2jPi7rOoaLqNzq0UE+hXqajbfZbK0gT7f8A8/cyRw+XNN/tvvritZ+Lnjy8+Ht98PL+8iu9GuJ/OWOa2ieWB5Ljz38mbZ5kPmP88iI9cJVHUv8Aj0loA5WiiigAq1Pa3Fr5X2ldvmr5i/7lFg1mt5A9+rNbIyeYq/fZK3PEE+m3sMF/bTNPPcSTeZuXY6/c2Js8yT5K0A5miiiswCiiigDuPD/hC88W3lz5N1b6faaZaQz3d5eO6W8CfIib/Ljkk/eOypsRKtav8MfFFneW0OiR/wDCRwahbfa7e40uOWeKSHzfI/5570/ffJ86ffr0r4NT2dvaeJZb+Fru2sv7BvbmFV3u1nbX1u83yfx/JXs1v4tm8YWviHTdH8VQX2p2Xhq5jbVPMe1i33OrI6Rb50j2fuWVN/3Pm/2K+dr4yrTqS5PhOiEI8p8S3XhzxDYNfJf6XdWzaYyLd+ZA6fZnk+5539zf/t10/hT4X+OfGWoppuj6PdO7wfafMkglSJYfKd0ff5f/AC02t5f9+vomw1LTPEvxZi+H1zqCajB4j8PWeh6jeW7efE1/bW6Olxv/AOW32eaJfn/2WrkfD/xFs7349T62mpf2VodwtzZWzNL5VuttHaTWtlv/APHf9ytHjK8oy5Y+9y839fiHLA8LXwR4zbWH8PJoOoPqqL5jWf2SX7Rs/v8Ak+Xv2VBYeFPE+ralPo+laPe3l9b7/Mt4YHllj8v7+9I03pX0N8ObpNBuPGPh3xJqVjqWtanaWf2aZtZSK3nSKXe8X2+N9iP919m/+GujsvGX9reOvHSPJol3BqsemrPD/a0tgly9kiJvtr+Ty/nTb+83/f8A9ulPH1Yyl7v9aBynzt4X+F/jzxf/AGn/AGJo91L/AGPHM8/7iX78f34vuf675vuVx2padqWkXkum6ray2N3bttkhmR4pV/30kr6a0vxBYWvxS8d6VpXixms9Y0+8gsr68vdkUl5IibN9z+7T+Fk86vFrXwlea34m1PSNW17ToLm1gmnkvLi9SW3neJN+xJo/Mjd3relipylP2vwmc4Gd4N8H3/jXULmzs7q3sYrK2e7ubi6Z0ighj++7+Wkkn8S/cjrY0X4c3+s3mrpZ3X2nTNHgmkbUrO0u7q0Z403om+OHem/++6JXcfBn4j634P0vxbpttrS6ZA+k3NzbRsyJuv8AfCibPM+++xfuVq/CC/1vX9e1/wATeIPEljbRahZalbTrfalb2Tz3NzYukL+TI8e/52X56ivXrx9pL7MTSEIHgMWh6xPbwXltY3EkF1P9mgkWJ3SSb/nkj/xv833K7TSPhF8Rdc0fU9b03w/eyxabIkcifZpfNkffsdETZ87xuv7z+5XuPwY1TR/h1a6xZ+LfEFin9oXqWlgtvLFfpZX/AJT7NT/dv8iW+7Zv/j3f7Fcb4Dv9STw/478Df8JNb2eq3DWz2k02pJBaSPbXDvM8NzJJs+f7/wB/56irjKvvcv2bBynh/wDwjniHzra2/su6829ne2gXyH3yTRvseJP77o7L8lW9O8G+MNZt3udH0O+voIt6tJb20sqL5f3/APVp/wAs9y/99V9H/Dy90eW18D3+pa9Y2jeBNdv7vUluLtElkhke3dJYf+e2/wApk+SuRt/iTf8Ahr4d+Hrzwxqi22o2/iW/1BrVZfn2eVb+T5yR/wAH3k/76qvrVWUuWMf61DlgeL2HhnxJq+n3OsaVpN3d2Nl/r7iGB5YoP994/kSsOvtX4aePNHtfBug39s2lwX2j3epT3sd5qT2CR/aX3o/2aP8A4+EkT5PkR/u18VV14TESqTlGcfhM5w5Qooor0TMKKKKACiiigAooooAKKKKACiiigAooooAKKKKACiiigAooooAKKKKACiiigAooooAKKKKACiiigAooooAKKKKACiiigAooooAKKKKACiiigAooooAKKKKACiiigAooooAKKKKACiiigAooooAKKKKACiiigAooooAKKKKACiiigAooooAKKKKACiiigAooooAKKKKACiiigAooooAKKKKACiiigAooooAKKKKACiiigAooooAKKKKAP//X/LOiiiugzCiiigAooooAKKKKACiiigAooooAKKKKACiiigAooooAKKKKACiiigAqjqX/AB6S1eqjqX/HpLQBytFFFABRVqwtftl9bWe7b9okSPd/d8x6tavYW1hMkMMk7N/F50Xlf+zyUAZdFFFABRRRQB2mieMtb8FXU954bm+w6jcQQqt5H/x8QJs+dEf/AKaf8tK6e7+M3jG9urm5dbdf7TXbqMap8l/8iJ+++f8A2V+5srmfDnhC/wDGWsS2FncW9otpZfa57i6kdLeCGNE3u7xxyf7Nd9r3wba11yx0fStSt1i/sWHVr2+uJ/8ARI0kfZvR408zZ93y/k3/ADV51WGG9r+9+I76VLESjzRMDS/i/wCJ9GvPtNhDarFEu22t/LfyrT5HT9z8/mfvEZvM/v7v3lZ3/Cy/Egj852ibU9vlrqW3/S1h379m+u08JfAzXtZ8eJ4V1JkaxijS5nurWeLZJbXMTzwvD5n3/M2/3Pk/5aVwHj/w/beGvETaVZ2Nxp8SRo3l3V3b3sv/AH+tI446iEMLKXLGJrKlXjT9rIvP8S9Yz/o1naQQXDO13DHF+6vXk+R/OTzP/QNlC/EjVN2yaxsp7GLY1tayRu9vbPH9x0/ef+h/f/5aVa8B+ALDxn4f8S6lc6hFpk+jrZtHNdP5Vov2mXY/nfJI/wD1z2fx1Pb/AAg8Qvqmvabfahp+nr4c8lru4uJXS32XP+pdHjT50k+X/vqvcjlHNGEox+L+v0PDlmUYzlGUvh/r9TL/AOFl+JBH5ztE2p7fLXUtv+lrDv37N9Pb4l6xu/0aztIILhna7hji/dXryfI/nJ5n/oGytKD4QeIRrGs6Tf6hp+mRaE0Kz3l1O6WjPc/PDsfy/n3p8/3KfZfBPxneS31sn2dJ9Pnv4J42kfer6ciO/wDB/H5q+X/fpf2LL/n2H9qUv+fhlL8SNU3bJrGynsYtjW1rJG729s8f3HT95/6H9/8A5aUz/hZfiQR+c7RNqe3y11Lb/paw79+zfWpa/CDX5X1D7fqWn6ZBprWcclxdSukXnXsXnJF9z7+z/WfwVV0D4Waxrkl8jalp+nxWV6lh511PsinuZN+yKF40k3/d/wByn/ZEvh9mH9pU/j5yBviXrG7/AEaztIILhna7hji/dXryfI/nJ5n/AKBsoX4kapu2TWNlPYxbGtrWSN3t7Z4/uOn7z/0P7/8Ay0rS0P4QeIdZju3utQ0/SPsWo/2TIt9O8X+mf88k2JJXRfD7wl4e0TTfHHjDx5pf9r/8IU1taLprSPFFPf3MrwJ5zx/vNkflM+xPv1hVyv2ceaUTeljY1JcsZHEf8LL8SCPznaJtT2+Wupbf9LWHfv2b6e3xL1jd/o1naQQXDO13DHF+6vXk+R/OTzP/AEDZXW/DzSfCXjrwr4q8PX+lraa5pWn3+u2WpQu/3LJEd7SaH/VumxW8t/vpXnvhzwhN4j0TX9bh1TT7FfD8CXLQ3k/lXFz5r7Nlqn8b1yfVaX8p0+1kaq/EjVN2yaxsp7GLY1tayRu9vbPH9x0/ef8Aof3/APlpXn91dXN5dT3l5I0k1wzySM38TyVDRVQpRp/AZznKXxBRRRXQZhRRRQAUUUUAFFFFABRRRQAUUUUAFFFFABRRRQAUUUUAFFFFABRRRQAUUUUAFFFFABRRRQAUUUUAFFFFABRRRQAUUUUAFFFFABRRRQAUUUUAFFFFABRRRQAUUUUAFFFFABRRRQAUUUUAFFFFABRRRQAUUUUAFFFFABRRRQAUUUUAFFFFABRRRQAUUUUAFFFFABRRRQAUUUUAFFFFABRRRQAUUUUAFFFFABRRRQAUUUUAFFFFABRRRQB//9D8s6KKK6DMKKKKACiiigAooooAKKKKACiiigAooooAKKKKACiiigAooooAKKKKACqOpf8AHpLV6qOpf8ektAHK0UUUATwOkVxE0yllRtzKrbK2NT1G2nsraztmnlW3Z28yb7/7zZ8n/jtYFFABRRRQAUUUUAem+CPEej+H9S1W28QrN/Z+u6T/AGfPJaqjyx+b5Lo6JI8e/wCeJf469NtfjD4Y0vXkTRG1Gz0p/D1ton2jyonu4praXekyJv2P937m/wDir5uvP9cv/XOH/wBASq1ctXCxqT5pHoUsbVpx5YnuEXxO0pPipaeM7mbUdRsbK3e2WS6WL7W3+jvB9yPy0RN7fc3/AHP+Wj14fRRVQpQj8Bz1asqnxHqHgXxH4S03w/4l8N+LftsUGurZrHNZokrxfZpd+90keOtzxN8SNE1mPxrDbWtxGviCPSoLLcqfKmnbE/ffP9/Yv8G+vE6K96GYVY0vZf11/wA2eNPBUpVfa/10/wAkep+GvF+gz+H9X8MePJL6W21Cezu47i12S3CvZI6bP38kfybG2f7G2vUtJ+PulWt/4gv7zT7hf7V1izu4Fj2Pts45YfOif95994YlT/vqvlqirpZpXo/D/X9XMquW0J/F/X9WPojRPi1o9r4p8T62+oappEWq3qTQLaxW90kttHv2RTW08nl79m35/wDeqx4f+Mfh6wbX7CIX2gafqGrPqdt/Z0VvK6pL+7e3dJ8Rp/D86fcr5voreOcV4kyyyhI9R1zx1bap4X1HSk+1f2he6++rLNIyP8kkTp87x+X++3/7FdN8L/EPh7VNB8Z/D3xnq39lP4wWzmg1S4V5Yor+yld0+1eX+82P5rJv/grwiivKq4idT4j0qVKFP4T3f4c6j4V8DeE/F/ifUtWiuda1XT7zQtP02FXeX/TURJruZ9mxIdjN5f8AG715r4fTwN/Y+uf8JU2oJqfkJ/ZP2Pyvs7Tb/n+0+Z+82bP7lclRXIbBRRRQAUUUUAFFFFABRRRQAUUUUAFFPWKd1Z0VmSL7zbfu0SxTW8jwzK0UqfeVl2utADKKKKACiiigAooooAKKKKACiiigAooooAKKKKACiiigAooooAKKKKACiiigAooooAKKKKACiiigAooooAKKKKACiiigAooooAKKKKACiiigAooooAKKKKACiiigAooooAKKKKACiiigAooooAKKKKACiiigAooooAKKKKACiiigAooooAKKKKACiiigAooooAKKKKACiiigAooooAKKKKACiiigAooooA//0fyzoooroMwooooAKKKKACiiigAooooAKKKKACiiigAooooAKKKKACiiigAooooAKo6l/wAektXqo6l/x6S0AcrRRRQBPa2s15dRWcK75ZWRVrY17S4bKZHsNktn/q1kjk37nj+/v/uVj2t3NZ3UV5bNtlhbcjVdv9Ue9hW2S3itYEZ5PLhV/vyfx/vK0Ay6KKKzAKKKKALN5/rl/wCucP8A6AlVqs3n+uX/AK5w/wDoCVWoAKKKKAPb/hB8MtB+Iiyvqt1cWqWl7DHctCyfLZyW9xPv/eJ9/fAqf8CrrvAvg3w34X+K2h+GNTkvk1e4tLaRZI/s7xQXNzE7vvSeGTemxlrxbwp4817wbp+s6bo/lbNdgSGZpFd3Xy3370/eff8A/iq7G1+NOsRePL74i3mh6VfavdyQyRtNHcbLby02fuUjmj/g/v7/ALteNUpV5Tl/KfRYerhowp/zFv4QWHw91G18S/8ACW2N3eXNppd5cr5LRIiwx7PnTzI/9d/zzf7lbnh/S/hXdeA9V1LVbXUItP8A7fs7a2kj+zvqCpJbzfI82zZs/j2bP4VrzXTfiDNpHiK517StF0+2gvbZ7SfT1SV7SSGRNjp+8m3/APj9Ub3xveXGk3Og22n2ljY3Wow6j5dusv7qaOJ4ERPMkk+T5mq50pymc8a9KMfvKPjXw4PCXi7WfDHmef8A2VdzW6yf3kjfZvr3D4HfB7wr8SPD+p6lqTahqep2t3DbLpukz2kF2ttIj77vZdf65N/ybE+evCPFHiC88W+ItT8T6lHFHc6lO9zIsK7EV5f7nmV2PgP4mzeBrN7R/Dul6+v2lL2BtQileW2uYvuOjwSRvs/2H+SvSpc/J7x5dXl55cp6V4Q+BmleOrdLbw9cXq6hp/ihNJ1SO4VIng02537Lt4dnmQvH5UiSI++uj8KfCX4J6zY6Rf6lqGt+R4o8UXmgaW1vJb/LDH5P2a4m8yH/AKar5iJ/e/g2Vwfgb4y3nh//AIWb4nv7yVNe8Z2U1tHHCmyJrm9uN80v+xsTzPL/AN6uH0b4p+IdB0vwvpVnb2rweFdZfWrRpFfe1z+5+Sb5/ufuF+5s/i+eugxPTdL+F/wu8M+HbTUvi1qmp20+sapqWnW0mmqj29smnbEe4mSRJHf52+4n8FfNkqpFM6JIsio2xGX7jV7hoPx98R6JHIk2i6TqrJqNzq1k19A8v2C8udm94fn+58q/I+/5653Q734Pzaek3jaz8QXOsys7zyWN3aRW7fP/AAJJDJJWYHsPw8+DHwx8S+H/AAJFr19q0XiHx7JqVtafZWt/sltNZPsR5vMTe6SfL9yuZ+22fiH9nHU7u80fTIL7RNa0qygvLewt4LtoZbe43+dNHHvm37V+/WxZ/HrTfBvgfwlo/g3SbW81XQpNVaC41KJ3uLD7bL+5eF43jjd/J/1m9Nm9VryTwR8Tr/wbo+p+HpdH07xBpGqywzyWepJK8SzW2/ZKnkTRuj/M38daAe4fDn9njRPG/gG21i5j1a21XU7S/uYLppLSLT1eyR3RPJk/0qZJNv30+5WHo/wW8K6p4f0bx495er4afw9qWo6iysnmx6lpz+Q9uj7NiJJNLD5e/wDgasPQf2ifEnh+x0yGHw/o93faPaXOn2V9cRSvcQWdz52+JPLm2fJ5reW+zfWVa/EiHS/gHffDGzupWvNb1pL25j2/uoraOJNmx/77zKr/APbNaAPe/Dn7LvgzW/DeleJ31S+ig1BbC7dVeLetn9khn1B/uffjmlVI/wDY/v15zP8ADH4OWHhXQ01jWtRsfEviDw5NrdtJM9umnrcxPNsif5N/+keVsj+f/wBDrmNO/aK8f6Z4ZtPCttHZfY7LRb/Qo2aOXzfs2ouju/3/APXJ5SpG/wDs15l4o8Zal4tt9AttSjgiXw/pyaXbeSrpuhjlmn3v5j/f3ytQB6/qlv4Yb9m2C88NtexSxeIbaDUI7pbR0a5lspnd4Xjh89E+X7jvXVXvwW+Gll4d1ewe+1b/AIS/RPCtt4jn+aL+z2e5SF/KT5PM/d+ev8fz15ra/Gt7XwL/AMK9/wCEL8Py6duSRpJIr77RLcxRPB9of/SvL87YzfwbP9ivSbX43aPY/B2+8N3+pf21r2p6OmixxrpMVq9tDHKmzzr/AMzzJkjRf3abP4v3lZgdB8X/AIafDG/k8XzeFludO8R+F9H0fUZ7eNIotMaGSK0R0RI49+/96s2/f87s1cr8S9L+BVn8J/B2q+HdL1q21DVbS/a0mkltP3rx3rp/pvlw/P8Ad/d7Nnyba8u1H4yeJ9U1DxRqVza2SS+LdOttLu1VH2LDZJbojw/vPv8A7hfv7/4qov8AE68uPANp4B1LRdM1CDTFmWyvJo5fttolzL577Hjmjj+//fR/vUAd58TdXvPC/wANfAfgDQW+x6VrejprWo+Wux728ubiZE85/wCPy0iXy6PG+qXnjn4F+HPG3iRvtOv6ZrFzov2xv9bc2cdvDPCkz/x7Nzf99Vx2qfEHSvE3w10vwl4h02R9Z8Nb49L1CGXYn2OWXe9vcps+fy9zeW6f3qPHnxB0rW/Duh+BvB+mvpXh7QvOn/0iXzbi7vLnZ51xM8aRp/CqRon3ErQDy+CJ57iK2RWZ5WRflXe//fFfQvxB+D2j+GvDf9vWDX1j9k1CGynXUHt3dkuUd/N2QfvIfu/cf56+fbC9udOvrXUrNvKntZEkjb+68T70r03xH8XdV8R6TeaUmj6Zpi6hepqVzJaxS+bLcx7/AJ38x5P7zfJ9yvOqwq80eU9TDzoRjL2p0nxX+GOg+CNLiv8ARY9Rkge78iO+ke3nsrtNjvvR4P8AUv8A7D/wV5j4A0Gz8V+OvDnhi/keK21jUbOykaP76pcyoj7P9v5q3PE3xLvPEGjz6JbaPp2i2t7cpe3f2GJ08+aNHRH/AHjyRp95vkTYlY3w51yw8NfELwv4k1VmW00rVLO7n2rvfybaVHf/AMcWqw8KsY/vTPFSpSq/uj1T4ofDf4e6H4Tl8T+ALrU5V0zXbnQL1dSaL95NGm9JYfIjj2J8rfI9eUeMl8DRahaf8IBJqEtj9kha5/tJYkl+2f8ALZE8v+Cu8+KXxfufHsc+g6bpdjpWjf2pc6j/AKHE8T3dzJ8n2ibzHk+fZ/c2J96uE8YeK08W6hbX6aPp+h/ZLSG28nTYPIik8v8A5aum/wD10n/LR66zzzkaKKKACiiigAooooAKKKKACiiigAooooAKKKKACiiigAooooAKKKKACiiigAooooAKKKKACiiigAooooAKKKKACiiigAooooAKKKKACiiigAooooAKKKKACiiigAooooAKKKKACiiigAooooAKKKKACiiigAooooAKKKKACiiigAooooAKKKKACiiigAooooAKKKKACiiigAooooA//9L8s6KKK6DMKKKKACiiigAooooAKKKKACiiigAooooAKKKKACiiigAooooAKKKKACqOpf8AHpLV6qOpf8ektAHK0UUUAFFT2t1PZXUV5D/rLdkkX/frpvEF/fvp+n2F/cPPPt+0yeY2/b5n3E/74/8AQq0A5KiiiswCiiigCzef65f+ucP/AKAlVqs3n+uX/rnD/wCgJVagAooooAtXSorrsXZ+7T/0BKq1ZvP9cv8A1zh/9ASq1ABRRRQBeXS9SbTX1tLOf+zknS2a48t/KWaVN6Rb/wDV79is+z/ZqjX2H8HtRv8ATPgbqdzpvhm08VM/izTY2t7y2+2xRJJbzJv2f3/4N/8AtV0mvL4J+FGn+P8AVdK8M6Try6f45TTrb+0LSK6SCz8q4d4k8z/rlsoA+GKK+4/h5F4Su7H/AISTwZ4HtNcs/Evjf+zmt9SskvXstKkSF0iT/nj/AK1vn/6Z16V4F+Evw08QeF77TYdNtLmWXUNe8L2Vx5aPK1zFLNe20u/+/wCTFsjf+41aAfmlRX6MeENJ8B+ILzU9K0rwzplpfa34l1WCybUNGe90+9tt+yG0huYP3lj5f+x/e8yuf+C3hf4e2HgHQLnxDpNvqs+t6xf2moQ/2O+rXbJbJCiW9rNB/wAe77GZ9/8AHu/2KAPgeivsjSPEHgP4bfDvwPf6r4P0/XrHWNW1uG/murKKW9aztnt0REeT7j/vfv8A8G2vj6fyfOl+zbvL3fLu+/srMCCivrLwbofga4+H9pc3+l+Cpb57Z2aS+129t9Q3/P8Afto38tH/ANivk2gAor7/ANL8P6DP4X8MeG7nwbpy6RrHga/1G91r7En2uK8tkuHSX7T/AAOjrH/v7q+GF8Pa82gv4nTT520iKf7I15sf7Otzs3+Vv+5v2UAY9aOpaRqujTLbaxZz2MssaTrHNG8TtDKm9H/efwSJ89fXXibTk0vwLp/hjQfh7Yarplx4PttYn1hYEivYLyRN81x9s/jSN/k8n/gFdx8QZ9H8UWviHwfqWg6fv0fwFpWrW2pLAn9oLc20Vp/y2/1mzY+zZQB+flFfYHxY8R+A/Dli/gC58H6dEt74X0e5tL6ztIor2PUpLe3n815v7kibkkSux8YeF/DieHfFXhVPCun2Oh+GtA0S/wBL1uO0RLu7ubn7Jv33P/Lb7R5snyf7NAHwdW/f+F9e0zQ9M8T39i8Gla20y2Vw33J/sz7Jtn+49foj8YPDXgl9F8Z6VZ+E9H0/7Faa9JBNZ2EUFxE+lahZJbbHj/2J5Ek/v/8AAK+eviRE+s/Dv4Z+J7/wzZaNK93qseofYbBLKLyY5bfY8yRp/c3ffrQD5Uor9Bm+HPhuw+IHj1NS8O2kGmN418N2mlrJbIkTW1zdzPNFbfu/uPDt8xE/gqj8ZtI8K3Hw31+5s/DOk6ZdWVtYXcc1jZRQSq8mrXtk/wA8f8HkwR/J/f8A3lAHwzpek6rreoQaVolnPqN9dttjt7eN5ZZX/wBhI/3j1Pr3hzxD4X1B9K8T6XdaRfKqM1veQPBLs/v7JPnqa80bxJ4cj0zVb+zutMXUo/tNlNJG8Xnw/c3wv/GlfSnj7w1qvi34kfC62+y/a4tV0LwxbeZdb0t5HkihR0eb/wBGfx1mB8mUV+kuqeEPh1f6p4F1ubS9OaJPG6aLP5Ojf2XaSW2z/j3eGR5PtGx1/wBc/wDeriPhf8PtEguvB1h4t8O263OoeOb+28u8tk3z2FtaJ+6/eR/PDHN/wDfWgHwjV3S9L1LW76PTdHs5767l/wBXDbo8srfx/IkdfafhvSPBPxTb4U+Idb8P6doqah4jvNLu7fT4Etbe5hiS3nhR/wC+/wA3k7/vvurU+HN/qur/ABW+H+va38PbLwkyahrFt51jElhFdpHaP+6e2jTfvt/+e3+1QB8F16ZP8IPHNl4g0XwrqVrBY6vrsfn21rcXcUUqps3p53mP+5eT/lmj7K9q1G40HxBD8GPHM2h6dotzqWtXNperp9slrbyQ2V3abHdI/wCPZKyb68W+M/8AaX/C3fGf9sb/ALZ/bF/u8z7/APrn2f8AjlZgcHrOjar4f1S50TW7V7HUbKR454Zl2PE8f8FZ1fQP7S2//hZy/bP+Ql/Y+j/2h/f+0/2dDv3/AO3Xz9QAUUUUAFFFFABRRRQAUUUUAFFFFABRRRQAUUUUAFFFFABRRRQAUUUUAFFFFABRRRQAUUUUAFFFFABRRRQAUUUUAFFFFABRRRQAUUUUAFFFFABRRRQAUUUUAFFFFABRRRQAUUUUAFFFFABRRRQAUUUUAFFFFABRRRQAUUUUAFFFFABRRRQAUUUUAFFFFABRRRQB/9P8s6KKK6DMKKKKACiiigAooooAKKKKACiiigAooooAKKKKACiiigAooooAKKKKACqOpf8AHpLV6qOpf8ektAHK0UUUAFPllmnk86aRpWf+Jm30RRPLIkMK7mdtqqv8VXr/AEu/07Z9sjVVf7rKyOn+3/q6AM6iiigAooooAs3n+uX/AK5w/wDoCVWqzef65f8ArnD/AOgJVagAooooAs3n+uX/AK5w/wDoCVWqzef65f8ArnD/AOgJVagAooooA6rw/wCOvG3hKOWHwr4g1DSIpW3MtncywIz7Nm/ZHJ9/ZWVLrmtz2c+mzahcS2dxc/a5IWld4pLn50810/jf5m+f/aqp9gv/ALD/AGr9nl+x+Z5HnbH8rztm/Zv/AL+yu10H4d+IdWm1NL+1u9Mi0qCaSeSSyuJUjeJN6RP5cfyb/wDbrOc4x+I0hSnL4TC0Hxj4t8KR3MPhjWr3SFvV2zrZ3MsHmp/t+W/z0ul+L/FuhxwQ6JrV9p8Vvc/a41t7mWJI7nZs81PLf5H2fJv+/sqppPhzxDryzvoOl3WoJaLuna3geXyk/wBvy/uV0dt4Gmv/AAXfeM7PVrGVdNVGubPdL9rjSSXyE/5Y+X9//bolVhE0jSnIo6H4/wDHPhqwu9N8PeItQ0y0vW3Tw2t3LEkr/wB90jeoND8b+M/DVjc6d4b16+0qzvf9fDa3MsCSf76RyfPVvwh4A8T+OdQtrPQbGWWK4uYbZrpo5fskDyPsTznjSTZXKz27wXEts/3om2tto5oc3KZ8kox5ya41TUrrT7bSrm8nlsbJnaC3Z3eKB5Nm/Yn8G/avmf7tUq9J/wCFS+OZfBumeOtK02XVdM1JbmRvscUs72iWT7He58tNiJ/zz+f+GsDTfAfjnVtLbWtJ8O6jfacivI11DaSyxKkf333xx7PkrQzOVororXwf4tvtDn8T2Gh31zpFp/r7yO2le3j/AN+bZ5aVYi8EeM5mRIfD+oNvkhjXbaS/M9ym+FPuffkT54/76UAdV4g+L/jPW/DukeErXULjTdI03TodOktbe5lS3u0jeZ98yf6t3/e7P+A1wa69ra6G/hhNQuE0iWf7S1n5r/Z2m2bPN2fc37P46t2/g3xhdaDL4qttDvpdGi+9fLbSvaL/ANtvL2UJ4P8AFr+H28Wpot62hq21r5baX7Jv37P9ds2ffoAf/wAJv4z/AOEd/wCES/t6+/sP732H7TL9k/7879lQy+KvE8s0802sXry3FollIzTvvls49my3f9588Pyr8n3PlWrTeA/HK6K/iR/DuoppCRpI141pL9n2SfcfztmzZXK0AaOpavquszLc6xeT30sUaQLJNI8rrDEmxE/efwRp8lat1418YXmhweGLzXL6fSLT5oLOS5le3i/3Id/lpXM0UAdVdeN/G1/5/wBv8Qahc/a1mWbzLuV/MS5dHmR/3nz+Y6q8n9/ataup/Fj4qa5p8+j634y1rUbG4XbJb3Go3EsUif7aSSeW9cBRQB1t74/8c6lFpkV/4i1G5XR2SSyWS7lf7M8f3Hh+f5Hj/wBiqNz4t8VX9rLZ3+tXtzbXCJHJHJcyujJHK86I6b/77M/++zSfx1gUUAbGpeINe1m1sbPWNQuL6DTIvItI5pXlSCH+4nmfcStL/hPPHP8AY8Phv/hItR/sq0ZJIbP7XL9njeN96OkO/wAtPLeuVooA7HXPiH4/8ULAniTxJqOqrbskka3V3LKkbx/Ijp5j/f8A9ukvPiH4/wBR1Sx1vUvEmo3OoaZ8tpdSXcry23/XF9/mJ/wCuPooA1F1zWorS201NQuFtbKd7mCFZX2QTfJ+9RP4H+Vfn/2a3b/4h+P9U1Sz1vUvEmo3Ooaeu22upLuV5YE2bPkfzPMSuOooAu3GqaldafbaVc3k8ljZM7QW7O7xQPJs3uifwb9q+Z/u16PdfGTxlf8AiLRvFurfYtQ1nQo/Lguri0ilef5NiPdfu/3zp/yzd/7q15XRQBq65req+I9Wu9e166e+1DUJHnmmkbe8ryVlUUUAFFFFABRRRQAUUUUAFFFFABRRRQAUUUUAFFFFABRRRQAUUUUAFFFFABRRRQAUUUUAFFFFABRRRQAUUUUAFFFFABRRRQAUUUUAFFFFABRRRQAUUUUAFFFFABRRRQAUUUUAFFFFABRRRQAUUUUAFFFFABRRRQAUUUUAFFFFABRRRQAUUUUAFFFFABRRRQAUUUUAf//U/LOiiiugzCiiigAooooAKKKKACiiigAooooAKKKKACiiigAooooAKKKKACiiigAqjqX/AB6S1eqjqX/HpLQBytFFFAGjpDQxapaPcyNBEk6O0i/w/P8AfroPE08MtrbJ/o8UqSTN5dq2+LZJs+f/AH646itACiiiswCiiigCzef65f8ArnD/AOgJVarN5/rl/wCucP8A6AlVqACiiigCzef65f8ArnD/AOgJVarN5/rl/wCucP8A6AlVqACiiigD6F+A91ompf214V8Vbv7IiWHXd23ftfSn3v8A99wtIn/fNXvhjqWq+I/FHiXxbrGuWOnwaxBqqzw3mpRWvmXN7bzbP3Mjx703sqb6+fbDVtS0uG7hsLh7ddQg8idV/wCWkO9H2P8A7G9VrOrz54XmnL+8evDG8sY/3T61+F+pWHhnw3L4e+2aY2r6VrqXrSSax9it/J8qHZKk0Enl3CI6t8ib/vf6uuA8OahYeI4/iNo/26x0+58R+TPaedOlraN5d6k7ok0/l7Pk/wBXv2V4TRS+q/FIPrnuxjy/CfYPwqv4dNh8HWcPibT9Ii8Na/eNrCyX8USTpJ5KJKn7z/SEdFZN6f8AouvkzUWSXUrl0beryPtZf9+qNFb0sP7OUpGNXEe0jGJ9/wDwd8R2Fh4P+Fd+/jDT9M0rwvc63PrWnzaikUrQ3Mvyf6N5n77f9zZ/tf7deQxfFrWPA3w1+Fz+D9Wia80qbW5bux83en7yVNn2qGN/+WibvL318vUV3HnH3d4A8W6Ja+EfBmsf8JNZ2Phzw/oWt2WtaLJdolxc3Nz9q2bLb/lt9o82P/c216V4P+KvgCw+Gmhpc61ZJqNv4em1GSNp4vNW/wBFit7Kyt9m/wD10iLI8afx1+Y9FAH3d4X8R6VqnwZtLPxDrmn2MWn6BqVpBeWOsPa3sDyec6WVzpUn/Hx5j/xonzo3360V8f8Ah5fg/aTaJNpPlReD5tHuY7rWpYrhbmRJkeJNKj8ze8j/AL6ObZ/10dK+AKKAPqHx98WtY0fTfCuj+GNWivtPuPBFtpN7a+b5tvE9z53nI6RyfJNH8v3/AJ0+Wvl6iiswCiiigAooooAKKKKACiiigAooooAKKKKACiiigAooooAKKKKACiiigAooooAKKKKACiiigAooooAKKKKACiiigAooooAKKKKACiiigAooooAKKKKACiiigAooooAKKKKACiiigAooooAKKKKACiiigAooooAKKKKACiiigAooooAKKKKACiiigAooooAKKKKACiiigAooooAKKKKACiiigAooooAKKKKACiiigAooooA//9X8s6KKK6DMKKKKACiiigAooooAKKKKACiiigAooooAKKKKACiiigAooooAKKKKACqOpf8AHpLV6qOpf8ektAHK0UUUAWrCze/vrewhZUe4kSNd1Xr/AEu2gtYr+zuGngeR4/mj8p1eP/8AarKRniZXRmVk+ZWWtzXNZfV/s0O52jtI9u6T77P/ABvWgGBRRRWYBRRRQBZvP9cv/XOH/wBASq1Wbz/XL/1zh/8AQEqtQAUUUUAWbz/XL/1zh/8AQEqtVm8/1y/9c4f/AEBKrUAFFFFAHv3w++DNn8QfhzfeJodatdG1C01q209ZNSn8iyaG5id/+WaSSedv2/8AAN1R6H+z14t1Zta/tLVtK0BdC1b+xbltSneJPtnz7ETy45N/3ak+HfjX4aWvw7u/AfxBXVV361batHNp8UUv/HtE6bH8yaP7+6n/ABB+MOm+N9B8W2y2s9tqPiDxYmuwfKnlRW0VvcQbHffv8796v/j1AEHh/wDZ48Z63earYXeoaVocumas+ir/AGlcvB9p1L/n3h+STe//AHx95aq6b+z18QdR8P3PiG2W3WKytLy7khaR/NX7FcfZZotmz/Xb/n/3K3/h98U/BlvoNtpXxLbVrm50nxD/AMJDDcWflTvczbIUeKZ53j2b/KX5/nr03wB+1L4b0awSHxVpd3LLd+I9S1G9W1WJ0bTdRt5t9unmPH8/2mXf/c+WtAPJE/Zz8VL9u/tLXtE0z7PqN5pMDXV28SXt5Zf65IX8ny/+BvsrG8DfAzxV480mHVbDUNO059Qu5rLT7e+neK4v7m2RHdLX5JEf7yp87om9q9c+G/x98LeHl1G58SXWsbdQ1a81G90mOC0vdM1OG5/5ZOk7/wCjv97zHTfvSqvw0+P+ieF/BNj4Yv77WNDbRL28u4F0eK0l+0w3Ox0iea6/1LxurfOiP8n8FAHn/g39njxb400PTNbs9W0rTm1i4ubKytb6d4ru5ubb78SJ5P3/AJq8IZHikdHVlZPlZW/hr1jxB8Rk1TwT4Q0fTpLu21nw/qGq3slxu2fPevbujo8b+Zv/AHTfwJXK6bL4Jl8K6+2vf2g/ih5LZtLaHZ9k+/8A6T9q8z959z/V7KzA7vw/8CfFXiPwnbeJ7bUtMtpdTgvLnT9NuJ3XUL2Gy3+c8MOzY/3W/jT7tHiHwl4Ab4P6f8QvCsep22o/2t/ZN3HfTxSxM/2Tz3eHy4Y5E+f++71uRePPhXr3gnw5Z+PLHU7nWfCWn3mn21va7EsrvzHmnheabzN8Ox5f3mxPnrD8K+L/AABP8Mbr4deOW1O02at/a1tcabFFPuf7P5HlOk80f/faUAM074E+LdU8Fr4wi1DTonlsrnVINLkndNTns7Z3Sa4SHZ9z5W/j/hqOf4Ka9a+D4PFt/rGk2ct3p/8Aa0GmzXLpez2e9081E8vZ/D9zfv8A9iu/0P4yeB7DRdI128tdQ/4THw/4evPD1pHGsX9nypcpcIlw779/yJO3ybPnq1pPxp8H2Xwln8E391rGpM+kzaeuk3kFpPZQXkm/Zdw3Mj+fCiff8lE+/WgHnTfAnxUvg/8A4S1NQ05pU07+2G0tZ3/tBdN3/wDHx5Pl7Nn8f39+yp9R0Pwl4S+Deh6xc6aup+I/GrXjR3UzuqadbWVx5H7lI/vzSOrfO/8ABXpOqftBaVqnwxg8NpqWt2eoRaBDoX9n28VomnyeUiQea9zJ5k+ySH/WQ7Pv/wAaV5zqWqeFfGHwV0PSptUTTPEPgdrxVtZlfZf2d7cef+5eP/lsjs3yP/BQAzxHofhXXPg/pnxF0HTV0XU9P1GHRdRhjd3t7t5bd54btPM+48nlN5ifc/3K8Pr3TxNqnhXw/wDBzSvh1o+qJrWralqKa7qElur/AGe1/wBHeCG33yfff963mfwJ9yvC6zAKKKKACiiigAooooAKKKKACiiigAooooAKKKKACiiigAooooAKKKKACiiigAooooAKKKKACiiigAooooAKKKKACiiigAooooAKKKKACiiigAooooAKKKKACiiigAooooAKKKKACiiigAooooAKKKKACiiigAooooAKKKKACiiigAooooAKKKKACiiigAooooAKKKKACiiigAooooAKKKKACiiigAooooAKKKKAP//W/LOiiiugzCiiigAooooAKKKKACiiigAooooAKKKKACiiigAooooAKKKKACiiigAqjqX/AB6S1eqjqX/HpLQBytFFFABRXVT2Gm3UmkJYQtbRXsnlMzNvdvn2b6j1mys1sVvLaFIG8/y9scnm7k2b03/7daAczRRRWYBRRRQBZvP9cv8A1zh/9ASq1Wbz/XL/ANc4f/QEqtQAUUUUAPlleVtz/wB1Fpl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f8s6KKK6DMKKKKACiiigAooooAKKKKACiiigAooooAKKKKACiiigAooooAKKKKACqOpf8AHpLV6qOpf8ektAHK0UUUAb8+vPLDBFDZwW32Vt0bR+bvX/v5JVW/1ea/jWEQxQRbnkZY1f5nl/jrKorQAoro9B8Kar4gt7m5sGgRbRkj/fSpFueTfsRPM/j+Rv8Avmsa/sLzS7qWw1K3e2ni+Vo5F2Olc/PH4SeaHNylWiiitCizef65f+ucP/oCVWqzef65f+ucP/oCU66sL+w8j7fby232iNJ4/MR082GT7jp/fSgCpRVq1sry/uorOwhe5uZW2xxxrvdn/wBhKt6voet+H7z+zdd0+40y727vJuonil2f7klLnHyfaMqip7W1vL2TybOF55UV22xrvfZH87vUFaiCiip4LW5ulle2heX7OvmSbV37U/vv/sUAQUUUVmAUUVPFa3MtvNcwwu0Fvs8yRV+SLzPub60AgooorMAooooAKKn+y3P2X7d5L/Zd3l+Zt+Tf/c3/AN+oK0AKK7Hw94D8T+JtH1fxDpVqv9laDH5l3dTSJFFF8nyJvk++8n/LNE+eucv9L1LS/s39pWc9p9rgS5h86N4vMhk+5KnmffT/AG6zAo0UUUAFFFFABRRRQAUV2PjLwH4n8B30Fn4ktVg+2x+dbTRyJPb3MP8Afhmj+R0rjqACiiigAooooAKKKKACiiigAooooAKKKKACiiigAooooAKKKKACiiigAooooAKKKKACiiigAooooAKKKKACiiigAooooAKKKKACiiigAooooAKKKKACiiigAooooAKKKKACiiigAooooAKKKKACiiigAooooAKKKKACiiigAooooAKKKKACiiigAooooAKKKKACiiigAooooAKKKKACiiigAooooA//0PyzoooroMwooooAKKKKACiiigAooooAKKKKACiiigAooooAKKKKACiiigAooooAKo6l/wAektXqo6l/x6S0AcrRRRQB1Or3lzd6fpN5Mq7k87au3Yn3/ubKZ4jnubr+z7m5+eR7RN3y7P43rOl1zWJ1VLm+uJVRt3zSu/z1BdapqV/GiX95PcovzbZHd60A7fwv/wAiVrn/AGENN/8ARV3XZReT/ZMX/CebP7I2/wCjed/x9/8Abl/H/wB9/ua8r0HxXqvh+3ubawWB1u2ST99Eku149+x08z+P52/76rGv7+81S6lv9SuHuZ5fmaSRt7vXnToTlPmOCdCUpSKtFFFdp3nsvwvtbOXVtf1KbT4NVudH0Ka7tLe4i8+JpovJT54f4/LRmf8A4DXu9xYaPqniSDWPEOn2tpPp/gqzu4LWSy+1W8E0kqI7/Y/40jRm+T+D/gFfL3hrxDZ+FdQl1v8A0r+07eOH7ItvK8Cfc+d3mjkjk/74rrm+IOgxa1FraXGtT30u9ft0l7L9rsk/gSF/O+fY7N9/79eJiKUpVfdPewuLhTpcsj17wvd+DNL+OFn9g8P/ADXtgk6syXGnJBN9hmeZ4bb+5cf8s/7n/LOvlvxRrOm69qzX+lab/ZUDKi+T58t1/wAD3z/PXcf8Jb4Sl1dtSuW1WK8iZG/tSOd3vbv5NkyTeY/yb/ufJ/B/frH/ALW+HrR/2l/YsqXaLs+w+a/2Rn3/AOt87f5/3P4K0pQ9nLm5ZGeIr+0jy/3juPgFr02m+JL7TYrG0vGu9Ov5Vaa2SWXfFaTPsR/7kn/LRP462/h9/ZOtR+MfF3iHTdPsb6yWwjjh/snz7eBJN6O/2NP9xfn/ANqvOrLXvAejX0Vzo9rqEUsrO32pZXiuLD5Pk+zeXJ8/l/33+/W3B8QdEXWpdV+3a1BfJ5O7VI7uX7bepGmx0m8yb5E/557Pubf46+twub+zhGMoy92/4/5Hx2Iy32kpSjL4rHo2m2vgbTfFXjbZov8AZ9sk9mtpNfaS97b2XmI7vE9tJ88PmP8A6v8A3aPC95f+EvEXxL8KpoelPPZWV5crGtp56f623/dJ5n7x4dnz7Hry7TviJpOjXFz4k0ldRsdXuldZ7eG9uEt533/615vO89/k/g/v1Da+LfCOkas2q6SuqxXl600kl8ty8V3aeZ/zxeN/33z/AMb/AH66oZ5GPLy05R3/AFOX+yJy5uaXb9DzXWb2a/1O5vLm1is5ZW3PDDF5EUf+wifwV7/8ItG+1eFnv9K8N2viW+uNcs7K7W4tvtX2awkR/n/6Y733fP8A7NZOl/EjwZazXKX+k/2nvkSdtQvraK/vbt9nz+d5/mbPM/2Puf7dQaX8SPA2m3l54nTwyq6vLs8uzhklg09Xif7/AO4eP5Pu+YmzZ8tcuCxdOnXjVlzf1953YqhVqU/ZR/r8j13wz4U0K08T6093p2ntY3viu50yCFtNe+lZI3/1KfPHHbpsf7/3/wDviub8Pa1P4b8L/Ejw9o+jaferoV7DFAs1kk7yIb54/wB9/wA9vL/5Z/3K4b/hZ2j2V9qdzptxq0P/AAkdzNc3skNy8DwPJ8/7lIJNk3lv/frO07xr4Y0vUpbywm1jTJ9yM2oWty6Xt7/z2Sb99sTe/wDc/wDH67f7bpR5fZ05R3/E87+yasub2koy2/A9K+HOm6fdaf4YV/DNlqq+K9avLbVJJLbe9lDH5PyQv/y7+WjM9XvAGkaUuj+CrGHw5Y6zb65rN/YXt5NbJLKttG8Oz5/4PkZn3/7NeT2fxB0extby5sF1C0nvVdbnT4724SyuXkf/AFsz+d57/J/BW3F8UvD2m+HbTwlokeo2enbrxp5IZ3gljS92fInlvsm2bf46MPnVKPxU5e76eX+TCvldWXwy+L/gmtpureEvBHgvwreX/h+x1m21PUdVgu5poEluJba2eFPkf+B/m+/XV+BdD8Dx+BfD39pWEd8murqT3KrpbXt63lu6J5dyn+p2IqvXiLa54DurWDRLyHUF07TG8y2kWXe8ry/67fDI/lw79q/On93+Or9l480TTdHubXTYdQs4rhfLk0mG9uE0+f5/vu/neZ9z+CsKWcxjL3qfu2/y/wAjqq5XKUfdqe9zf5/5nb6X4w1JPgan2PQdMvPsurfZG3ackvyfZP8AWv8A9Nv9utbRND0dvDWkeHn0G0n0zU/Dl/qN3qzQb7iC8j+0P/x8/wAHlvFGmz/arzLS/Gnhjw559t4bbVrODVd/2lobt4HgTZ8iIkb+XNs/6bffpIPGXhWLS38LJJq1toqOjbYbl/8AS/76TW3meQnmf7H3P9unDOY+77WnKXuhPKpe9yzj8R0eqb/+GY9A+wf6j/hKL/7Xt/57fZLfyd//AADd/wCPV9E6pbw6z4N0rw9rHhmzn06L4Zf2lHq0lpvu47yyimeHZc/wJvVU2J/er5p0H4p6J4c8O61pWmaa32XXYPIudHm/f6fI+/5LjfI/npNGn9z+P+Okl+KFh/Yr+Ev7Q1250C9XbJbzX8uy0hiT9zFDD52yZI/9uvmfbf3ZH0nJ/ePSvGXiXwN4S8J+H/CV/wCD9Oli13wVbXP26G0i/tBdVl3+Tced/c+VfM/v/NXYa94d8PQeEdZ8MJ4X0+DRtH8G6brVpry2iJdz38v2d/nuf40uHlkh8n/Zr5mvfEHgbWTbWesR6jPBpUcMNtdNK8sssMf/ACy2SPshT5v3ez7n+3WlP8SNNuvDcWiXP9otY267Y9Fa/uH0rfv/ANb/AK7f9z+D+/T+sf3WHJ/ePtX4l/Dv4Y6N4D8S+IrDQdPgn0/T7nVPlgi+VPEbzQaen/bPyt8f9zd+7ryvx/4c8MX/AMJdS/4RjQbHTLnQtJ0q5u7W80l7XU7bzPJR7hNS/wBXcfaHb7j/AMDV4De+P9Bu7efSprjWr6x1KNILlbi9l/0a2tv+PaJE87y5kt3/ANX53/bPZU118SdN1TQIfA2q6hrcvh7TPJ8iP7XLKk/l/fR7aSbyIU/557PuUvbf3ZByf3j6N+Nfhn4aaB4C8R6FpWlwPPolpo8mn3Vro0sUsfmeTvludS/1dwlwjN9/+OvP/j14l8DaRqXiz4aQ+D9O06W0XSpNLvLG0iguIpvKhnufOm/1jo6M3yf7teWX/wAS7DVPDsGlak2p3NnZLsg0WS/uJdMX5/kf95NvTy0/grK1TxH4J1bUJbzVYdR1W41Bn8+6vJ3e4tk2bESH95++8v8A2/4FWj2392Qcn9463xVv/wCGc/AH2/8A1/8AbGt/ZN3/AD7bLffs/wBjzt1cB41v9WvdF8KxX/hW38PRW+n7YLmG0eB9TTf/AMfDvJ/rn/267jxr8S/DHxD1C2/4Se1uI7TR44YLL7HGkSeTH9+L7Nv8iFJP76fP/wA9N9cd4l8W6P4l0O2S5bUFudMh+yWVq07z2lsnm7/keeSR0+T5NlH1h/yGfJ/ePNqKKK6TEKKKKACiiigAooooAKKKKACiiigAooooAKKKKACiiigAooooAKKKKACiiigAooooAKKKKACiiigAooooAKKKKACiiigAooooAKKKKACiiigAooooAKKKKACiiigAooooAKKKKACiiigAooooAKKKKACiiigAooooAKKKKACiiigAooooAKKKKACiiigAooooAKKKKACiiigAooooAKKKKAP/0fyzoooroMwooooAKKKKACiiigAooooAKKKKACiiigAooooAKKKKACiiigAooooAKo6l/wAektXqo6l/x6S0AcrRRRQBo3mkalYeQl5C0bXH+rX+Oi80u/00I95Gqq/y7lZH+f8Aufu63b+ym/s/TkN1btcIz7mW5id1eR/v/u5Kj16FLO1gsLaaKe2iZ2aSOVJXlmk+++yOT5ErQDlaKKKzAKKKKALN5/rl/wCucP8A6AlVqs3n+uX/AK5w/wDoCVWoAKKKKANjQfDniHxRff2V4Y0u61e727vJs4Hnl2f39kdX7DwV4z1fWJ/D2laDqF5qlpv8+zhtJZbiLy/78McfmJXsPwUv0bwv498Labrlv4e8Q61bWH9n3V1cpYIyW12jzRfaZPub02/7+2vSdN1m/v5viX4btviFYz+KtT/sTyNaa5TTortLJH+1Ilz+7j+TdH8/8fl1oB8saX4D8c69cXNnonh3UdQntJPJnjt7SWV45vn+R0jT5H+Vvk/2WrpvB/wb+JHje31q58PaHdzxaFHM037iX5prZ0R7dPLT/j5/er+5+/X0h8RPihpSaT8VL/wT4iSC71PX9EaCS1n8qW7S2t5kupU/jdPOXfv/ANpatS+MrG6+Nnxb03QfFVrp9j4l068TTrj7ekGnyX8r2j7/ADt/kI77W+egD5Cs/APjzUdUu9E03w3qN3qGn/8AHzaw2krywf76Rx+Yn/A6yk8OeIZbVL9NLuntnufsSyLE+xrn/n33/wDPb/Y+/X2R8HtbsNG8P+KvDGq6lp154oTWrO7a4uNf+wRXMNtFN86X8b/6R9nf59n+1/HXTfDf4l+FdG8bePfGfjDXNMg07xLrqQWVnZsl0kepebvTVkSTy5Eht/v73RN+6gD5U0P4GfFPxBo+taxYeGdQZdEZFkha0uPNkfzfIeKFNnzvH/y0T+BK8rvbK8sLqewv4Xtrm3Z45IZF2PG8f30dP4Hr6n+H2qaxBYfE/wCHM3ja1ttY1BYWsryTVEisp5o9QSeZ4bzfs3yJuf7/AM9fMWrxXMGr3cV5cJdzxTukk0cvnpI+/wCd0m/j8z+/WYFVYJpV3pGzL/srUFfUPwt+M+j+CvCMGhXnirxdpUsUkzfZ9HktEtF8x/4PP+ffXzRfzpdahc3KM8qyyO26T77fP/H/ALdAHf8A/CpfHMvg3TPHWlabLqumaktzI32OKWd7RLJ9jvc+WmxE/wCefz/w1gab4D8c6tpba1pPh3Ub7TkV5GuobSWWJUj++++OPZ8lfavwd8R2Fh4P+Fd+/jDT9M0rwvc63PrWnzaikUrQ3Mvyf6N5n77f9zZ/tf7deQxfFrWPA3w1+Fz+D9Wia80qbW5bux83en7yVNn2qGN/+WibvL31oB4Ba+D/ABbfaHP4nsNDvrnSLT/X3kdtK9vH/vzbPLSrEXgjxnMyJD4f1Bt8kMa7bSX5nuU3wp9z78ifPH/fSvsTwB4t0S18I+DNY/4SazsfDnh/Qtbsta0WS7RLi5ubn7Vs2W3/AC2+0ebH/uba9K8H/FXwBYfDTQ0udask1G38PTajJG08Xmrf6LFb2Vlb7N/+ukRZHjT+OgD86rfwb4wutBl8VW2h30ujRfevltpXtF/7beXsoTwf4tfw+3i1NFvW0NW2tfLbS/ZN+/Z/rtmz79fZfhfxHpWqfBm0s/EOuafYxafoGpWkF5Y6w9rewPJ5zpZXOlSf8fHmP/GifOjffrRXx/4eX4P2k2iTaT5UXg+bR7mO61qWK4W5kSZHiTSo/M3vI/76ObZ/10dKAPipvAfjldFfxI/h3UU0hI0ka8a0l+z7JPuP52zZsrla+ofH3xa1jR9N8K6P4Y1aK+0+48EW2k3tr5vm28T3PnecjpHJ8k0fy/f+dPlrw+68JJa+CbHxn/bGnyPe3b2n9nxy772Ly03+a8P9z/brMCDUfAfjnRtL/tvWPDuo2OnbkX7VcWksUW+T50+eRPLqOXwR4zi0m012bQdQTTNQZI7a6a0l+zzvJ9xEfZsevsHx18Q9N1u++KOj3PiK3vtHl8MaJHp0P2lHt2ubZLJ9kPz/ADzI/mfc+f71dF8R/iNoLfD3Vb/wrNpK6dquj6PaQRtrMst2r2yW/wC6TSo/MSF7d1+/8if7fz0AfDEvhDxbbxvNc6HfRIn2lmZraVNv2J9lz/yz/wCXd/8AWf3P+Wlc7X6afF/4h/D3UfAPiyw8K6tZX2p/Zv8AQobedJZZ5vE98l1epCkf33RF2SIn3Plr4Jn+HHj/AMOKmt+JPCOrWmmWjI1zJcWFxFFs3/xvJHsoAw9W8G+MNB0221jXtDvtOsb7/j2uLi2liin/AI/keSPY9Sap4I8Z6JHYzaxoOoWK6l8to1xaSxfaf+uPmJ8//AK+tvi7r27Wtc8VXnjqx1rwhrWtWF3aaHbzxXss9tG7v/qf+XT7Om5P4N/+rrc8f+KNNi/teXW/GFj4ii8QeNbDVNHWG9Sf7FYRvcb5XT/l3TY0abH/ALtaAfHd58OfiFps1pbX/hfVLaXUJfItlkspUeeb+4nyfO/+wlbPjz4PfET4cmD/AISfRbqC2uI7ZluFgl+z77mLekW+SP8A13/PRP8AZavfviR8R/7b0H4qbvEiXlzF41hu9H23aO/2b/Sk82y+f7mzy/nT/Zqbxv4mtr/x18O/iLeeJrTU/CsUnhv7XYrqKS3EU1tFD9peaz370/1Unz7P4v8AbrMD5bvPh94803ULHStS8N6nbX2p/wDHpbzWUqS3P/XFNm9/+AVBpvgrxnq7Rf2VoOoX3mzvaR+TbSy7rmNN7xJ5cf340+fZ/cr7P+LXiH+3m0Pw3o+uaJp8t74ofUbbUF19794Pk/4+3eT5LSH7r7N6PvX7lcj+0j4/0fxX/YPi34aeIkgsdMub+0ks7dktbtb+WV3m1BEjfzNl2jff/g/1daAfPvxB+FXjn4Y6xLpXi3S5rZUk8iK68qX7JO//AExmkjj310HjL4c+Ffh94o0rwf4n8QTyain/ACHfsdpvTTnkRHSJPMeP7Q6bm8z7ld/+0Tqlzf8AxIl8c2fiS017w9qF6lzZW9vqSXTwJsR/ntvM32//AANKzfj/AODvEOqfGS81jQrOXVbHx3c/bdFmt181L1LnY+yHy/4492yRP4KzA8p+I3gW5+H3iL+x3vItStLi2hvbK8h+SK7s7lN8MqJ/B/uVwde9ftCeTYeJPDnhLzknvvC/h7TdLvfLbei3kaO8yb/49m/Z/wABrwWgAooooAKKKKACiiigAooooAKKKKACiiigAooooAKKKKACiiigAooooAKKKKACiiigAooooAKKKKACiiigAooooAKKKKACiiigAooooAKKKKACiiigAooooAKKKKACiiigAooooAKKKKACiiigAooooAKKKKACiiigAooooAKKKKACiiigAooooAKKKKACiiigAooooA//0vyzoooroMwooooAKKKKACiiigAooooAKKKKACiiigAooooAKKKKACiiigAooooAKqX677V0/v7P/Q6t1Vvf+Pb/AIEn/odAGB9gm/vLR9gm/vLWrRWgGV9gm/vLR9gm/vLXsHi3wHo/he38PX8PiBdVtNYaZZ5reD5IPszoj+T5j/vv/HN9SfEPwBpXgex0W5s9UuLyfWIPtH2e6svsrxw/wO/76T7/APcqeQDxv7BN/eWj7BN/eWtWiqAyvsE395aPsE395a1aKAKd1ZzNInzL/q0/9ASq32Cb+8tbc/8ArT/up/6BUNAGV9gm/vLR9gm/vLWrRQBqaH4k17QbP+zbPyGtJZHaeGRd6XPmJs2Tf30/+KrcXx1re7ZNZ2M1jFsa2tZEd7e2eP7jp8//AKH9/wD5aVseA/hlqXj+x1nVbbVNP0ix0JYWu7jUpWgiVLl9if6uOT+P/wBCrZ/4Utr0HibXPDGt6xpOjP4f8nz7q8u/Kt5PtPzw+T+78x96Nv8AuVyzwtKXvSga+1mcV/wnniry/NdoG1Pb5a6ltf7WsO/fs31I3jzXt3+jWtlBBcM7XcMaP5V68nyP5yf/ABGyu7sPgV4tn1jxHpWq32naL/wi88Ntc3F9O8Vu01z/AKlIXjSTf5m3f/uVbi+AHipde1/QtV1bStIXw/dw6fPdXk7xW8l5cpvSKF/J8x3+Vv4KPqtL+Uv2sjzlfHWt7tk1nYzWMWxra1kR3t7Z4/uOnz/+h/f/AOWlR/8ACeeKvL812gbU9vlrqW1/taw79+zfWV4g0HUvC+vaj4b1uH7PfaZO9tPH/deN9j11vhD4WeLfHNhPqXh5bNoLeXy2+0ajaWr79m/7k80b/wAVH1Wl/KHtZGW3jzXt3+jWtlBBcM7XcMaP5V68nyP5yf8AxGyhfHWt7tk1nYzWMWxra1kR3t7Z4/uOnz/+h/f/AOWlc/qenXOjaleaNf7PtNlI8EnlyJKm+N9j7Hj/AHb/APAK9N8B/BnxD480dNbttU0zSLa4vf7OtP7SneB7u82I/lQ/u5Pn+Zfv7PvUfVaX8oe1kcd/wnniry/NdoG1Pb5a6ltf7WsO/fs31I3jzXt3+jWtlBBcM7XcMaP5V68nyP5yf/EbK7vwl8B/GHjDT/tkN5p+lTy3c2n2lrfTvFcXtzbIjzRQpsk37Nyp/B89T+D/AIBeKvGmh6ZrdnqmlWP9sTXNpZWt5O8Vxc3Nt9+JE2ffo+q0v5Q9rI89Xx1re7ZNZ2M1jFsa2tZEd7e2eP7jp8//AKH9/wD5aVH/AMJ54q8vzXaBtT2+WupbX+1rDv37N9ev+FvgZpXiD4Z3fjO88YaVpV9Fd20Pk3U8sUVt5nnb0uf3MkiTfL+72f7Vcz4Z+B3ifxXoNtrdhqGnRS6h9sbT7Gad0u7/AOxf677Mmzy/4W++6UfVaX8oe1kcU3jzXt3+jWtlBBcM7XcMaP5V68nyP5yf/EbKF8da3u2TWdjNYxbGtrWRHe3tnj+46fP/AOh/f/5aV2Oh/BHxV4g0Gx8VWF1Zf2Nd2l5dzXjO/lWX2L/XRXXyfI/zL5aJv37lrpovgdo9x8KbTx//AMJlo8F3cXLq0Mk8vlKn2dJ/s/8Aqf8Aj8+b94n3Pu/vKPqtL+UPayPJP+E88VeX5rtA2p7fLXUtr/a1h379m+pG8ea9u/0a1soILhna7hjR/KvXk+R/OT/4jZXH17lL8BPFS+FV8T/2tpTO+k/26unrO/21rD+OXZs8v5P9/wDho+q0v5Q9rI89Xx1re7ZNZ2M1jFsa2tZEd7e2eP7jp8//AKH9/wD5aVH/AMJ54q8vzXaBtT2+WupbX+1rDv37N9dw3wR8VL4Q/wCEpS+055E07+2G01Z3/tBbDf8A8fGzy9mz+P7+/ZWxqn7OPj/SLWe/vLix+zW8l/G0iyvs/wBCtHvXf7n3JEVkj/26PqtL+UPayPM28ea9u/0a1soILhna7hjR/KvXk+R/OT/4jZQvjrW92yazsZrGLY1tayI729s8f3HT5/8A0P7/APy0rj69y8VfALxV4S0HUNbvNU0q7bSoLO7ubO2neW7gtr3Z5Mrps+58y0fVaX8oe1kec/8ACe+KvL87zIP7VRfLXUtr/a1Tfv2b61b34seOb9fKmmi+zS7/ALXb7pXiu/M+/wCckj/+gbK2dc+DevaJ4VufFX9qaVqC6ets17a2dz59xZJe/wCp875PL/i2fI71seKPgF4p8KeHdT1681TSrltE+x/b7G3neW9tHvf9Sjps+/8AN/fo+q0v5Q9rI4ew8YeIb+8isPsenyWybGtLWaN/s9o8SfI6f/Z79/8Ay0rc+2+PPL81riybU9vlrqXz/a1h379m+urv/gj4n8EM+sXmoadff2bOltqNvZzvLcWE1zE7ol0kkcf91k+TfXsPxO8P+EvAWk6D4Ss9PafX5ba21K/1CSR/m8xH/wBHRP7nzffo+q0v5Q9rI8BVfiLdQ31zomk2tzBaQTXuqW9jBLKk8P3JpbpP4Ej/AL/yIlcWvjrW92yazsZrGLY1tayI729s8f3HT5//AEP7/wDy0r9KfC/hzwq/gfxn8RfB9i+lWfiDwD4njnsWfzUtrm28lH2PJ/BJX5TUfVaX8oe1kdZ/wnniry/NdoG1Pb5a6ltf7WsO/fs31I3jzXt3+jWtlBBcM7XcMaP5V68nyP5yf/EbK4+ij6rS/lD2sjsF8da3u2TWdjNYxbGtrWRHe3tnj+46fP8A+h/f/wCWlPX4keNlt4v9KT+0LfesGobn+1xpI+90R/8AVp937+zfs/d1xlFH1Wl/KHtZGvr3iHVfEFqlm9va2kTz/aZ/s8bp583/AD1f/P8AE1cn9gm/vLWrRW0KUY+7E55z5jK+wTf3lo+wTf3lrVorQ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K+wTf3lo+wTf3lrVooAyvsE395aPsE395a1aKAMr7BN/eWj7BN/eWtWigD//0/yzoooroMwooooAKKKKACiiigAooooAKKKKACiiigAooooAKKKKACiiigAooooAKq3v/Ht/wJP/AEOrVVL9tlq7/wBzZ/6HQBWorK+3zf3Vo+3zf3VrQD33XvEHw0uPDfhzSLGTVb7/AIR+eZmjuLaKBLmG5lR3TfHdSSJ8lZvjfxb4b1LwzpnhXw3JqF3b2V3c3azakqb4EuUhRLeHy5JPkTb/APYV4p9vm/urR9vm/urU84GrRWV9vm/urR9vm/urVAatFZX2+b+6tH2+b+6tAG3P/rT/ALqf+gVDVO6vJlkT5V/1af8AoCVW+3zf3VoA1aKyvt8391aPt8391aAPpz4QT+D1+G/xJsPGd1PbWN0ujrutVR7j91dv86QyPHv/AOmnz/cruLD49eD18T+MdWRdT0H+2102Ow1Czgt572C20638jyn899ifaEVfuV8V/b5v7q0fb5v7q0Afdtp430H4yeMvHWm/2LdXfh7xBPpuor52o2mnXFs9lF5HzvP8jo+5vM2fPs/eVe1f4++GNL8cfEHTYtWvrTTNT1pL201DR4re6eT7NE8Dpsuvk2SfL5bp/dr4E+3zf3Vo+3zf3VoA77xrr3/CUeLNX8Q+ZcSLqFy8itdMj3DJ/BveNI03/wC4lbnhD4hf8IlYz2H/AAjOia55snmeZqVp58q/J9xH3x/JXkv2+b+6tH2+b+6tAHTapf8A9qald6kLeCz+1yvJ5NuuyKPzH+4ifwJXsng/xp8N7rwLp3gz4l2+ovFouqTajB/Z6xf6SlykKPbu8jx7P9V99K+dft8391aPt8391aAPq7wL8WPh7pdj4afxPp+oR3ngfVrzUdLhsdksUqXLwukUzyPvTy3i+/8AP8lZvh/4w6JYXHw3vNVt7lp/CWtX+qX/AJMabJUvZbd9kPz/AH/3Tff2fw18x/b5v7q06G6uZZFhhj3Su21VVfnagD6G8NeOvA0vhvxV4P8AGf8AaNrY67qNtqMFxp8UU8qvbed8jpPNGn3Jf79d/wCCPj1pXh74d6R4Ym1LWtMu/D63kccemxWnlXf2mV503zT+ZJF5bt/Aj/JXxx9vm/urR9vm/urQB9VeFfix4A0H4at8K7vT76fTNdgmn1q6VU+0Lf8AyfYntk87Y8Nv5S+Zv2b9zVx2g+KvA0/wtn8AeLW1G2ubfVJtUtJrGKKdJXkt0g8qbzJo9n+qX50314N9vm/urR9vm/urQB6Da/8ACE/8IXffbFvv+Eq+1w/ZGj8r7F9m2fPv/j316+vxd8NrdW032W722/gibw037tP+PySKZN/+s/1PzL8/3/8AYr5f+3zf3Vo+3zf3VoA+wtT+Pelal8NYPDyahrVnfRaFDov2G3S0Syl8pPI817mTzJ9kkP8ArE2f8DroPEH7S3h7WfA+p+G00+7W8vfD1hp6syps/tKNJoL2X/WfceGX93/H8tfDv2+b+6tOW9uW37I1bZ87fLQB7Fqnw2sNO0ufUk8beH75rePzPs9vPcPcSf7CeZaxx7/+B1798X/HPgDRL7xfFojXd34j8S6Po+nTttifT44Yre0nd0eOTe77IlTZs+R1avh9b25bfsjVtnzt8tN+3zf3VoA+2/iD8ffBvib4f+JvCujNqsX9uwWEdpp7W1vFp+mfYpYXdEeN/MfzPKb59ldH458UaH/wrXxP48ms/wCyPEfjiTRLtYZNTtL3z3tn893htoPnhT+OTz/428uvgH7fN/dWj7fN/dWgD7c8ffHbSviCLq203UNaeXWrtLmSxuEtIrK0SJHd0R4/Mnm+f/V79mz/AG66L4oa34V8eaL4f8YWGpeRrkVtbaXf6fJH93y0f/SEf+NP/sa+CrDXLywulvIlRmT+9W//AMJ7rH/PK3/75f8A+OUAfqb4f17wrb+B/GPw38H6h/a9t4c8A+J5Lm+8vyknubnyXfZ/sJX5P1vRfE7xba2t9babdNpy6nC9pctavLE89tJ9+J/Lf50k/wCWiVxn2+b+6tAGrRWV9vm/urR9vm/urQBq0Vlfb5v7q0fb5v7q0AatFZX2+b+6tH2+b+6tAGrRWY15cqqO8a7X+622m/b5v7q0AatFZX2+b+6tOa8uk2b4wu/7vy0AadFZX2+b+6tH2+b+6tAGrRWY95cp9+NV/i+ZaFubx43mSPcqfebb92gDT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VorK+3zf3Vo+3zf3VoA1aKyvt8391aPt8391aANWisr7fN/dWj7fN/dWgD//1PyzoooroMwooooAKKKKACiiigAooooAKKKKACiiigAooooAKKKKACiiigAooooAKo6l/wAektXqo6l/x6S0AcrRRRQB0eo2VncQ6Z/Y9q0bXW+Pazb3lffsSoNZsIbNYvsa74kZ4Gm3f6yaP7//AAD5qLrW3nt4IYbOC0a0bdHJC0u9f+/j1Be6zqWpWsVtfzNP5TOytIzu/wC82f8AxNaAZVFFFZgFFFFAFm8/1y/9c4f/AEBKrVZvP9cv/XOH/wBASq1ABRRRQB7Z8L/BvgPXPC3jHxj4/m1FbPwutgyw6a0SSz/bZXg2fv0kr02w+AXhhviF4v0Hy9a1fStCgsLm0+yvaWsrJqMSTp9qubv9wjojfc/jrzn4W/EnQfAfg3xtpOq6bb6vNrq6asFneRu9pOltcO77/LeN0/vx7H+/T1+P/iSfUvEd5r2j6VrVt4oks57mxuopfskb2SbLbyUjmjdNifJ9/wC5WgHeap8EfAHgjVPHs3jzUNTn0bwvqFhp9p/Z/lJcSvqKPOjzeZHIn7uFf4PvvXY2H7MnhJfFHjW2uW1bU9I8P6tbaTaLZz2kF23mRee8szzx7NkabfkT533VwHhL44zav448S+KvHOqWujW2vrbSXNrHoqapbzzWWxIdkM7/ALl4/meN9/36yvEH7QU2peNPF+sQ+H7HWNB8S6imoLp+sI8qRTWyOkMv7h49j7G/efwP/q6APIfiD4XTwR441zwjDeLfRaVdzQR3C/clSJ/kf/vivU/hf8OfAGueE18U+P7rU1i1DXbbQrJdN8r91NKm95ZvPSTeifL8iV57onxBm0bxRqviqbQ9J1GXVYLmNrW4tE+yQfaf4oYY/LRHj/5Z16V8B/iXpXgX7ZbeJ9WW20pLm21COzbSYtUeW5tt/wA8LzvH9nmjT5I3/wBr/YoA63Tfgt8MdN1TV4fGd9q32R/GNz4T0v7C1vvX7M6f6Rc+ZH8/+tj+RNn8VT+FPB/wc0PwD8SLPxzp+p32r+FL22tLu6tZLdNv+nPAn2LzI5Nnmbf3m+uDt/2gtY07xB4h1Kz0XT9Rs9T1+51+0h1KJ5XsryR96Sp5bx/Ps2/f3p8tcX4X+LGt+HLjxA95p9j4htvFDI2oW+pJK8U7xy+ej/uJI337/wDboA9Y8AfCX4XeIdO8OTeJL7Vra68e6teadoX2drd0tktnhRHvfMT5/nlVPk2Vm/D6XUvhz8L/AB/4z0dltvEtpqFhosF0q75bRLn7Q908L/wO/lKm+uZ8JfHbxD4NsYrOw0fSrn+z72a/0uS4gllfTLm52b/s3777nyr8j7/+elY3w++Imm+H7HxB4Y8YabLrXh7xQsP2tYZfKu4prZ3eG4heTzPnj3N9/wC/urMCDwj4q8G6RoKWGt6Ot3d+Zft53kRS/Jc2nkQpvk/55zfP/sffrvNG8IeCfEfhXwZpV4txba5rFpqXkTW6xJFvtpZtj3P7ve/3dn+xXznXreh+N9M0tfDU32ydZ/DkcywL9gR0b7S7u+9/tse/52b+5XJVpS+ycFTDy/5dGxZ2fwx/4VTFqt/p+ovff2h5LTRy26P532ff8n7v/U/7H36DZ/DFPhPZ6rNp+of2g+oTWzTLLb7/ALTFbwv/AHP9Tvb7n3/vVh6J4o8K6RoVz4euWfVbG4k89I7rTv8AVzbNm9Hj1CP+CjSfFPhXTvDtz4YuWfU7GWR54/tWnfPBNImzejx6hH/Aq/f3/do9lMy9lI37X4d+DLrSdMsvtV9/b+q6Lc6tH80X2RXtvOfY/wAnmfvEgb/cqH/hW+g/8K9i8VWf27UZ3snuZLi1kt5be2m3/wCqmh/16f7/APtVqXXxI8JRaDpmj6VJKlzaaS+mteNpyPcRpI83nIj/AG2NPnRv7j/xf36xLLxz4YsNGfSrZfKuXsn09r5dLRLhraT76f8AH75e/wCbZv2b6j2dUnkrnmrL4Y/4RlHRrv8At77X8y7U+yfY9n/fe/fXa6b/AMUz8LdT1X7t54ruf7Pg/v8A2O22T3L/APA38tP+AtWa1/4Mbw2vh7zJdyXP2n7Z/ZcX2v7mzyt/23/U/wAeytLxRrfgnXrfRtPtrzULOz0SyS0jj+xRPufe7zS/8fX8bs1bThKR2yjKXuCQf8U18KZ7n7l54wu/IX/rwsvnf/vuZl/7910mrfDzwZYaLrltDcXz6/4f0uz1Cfc0X2SR7n7P8ifu/M2J5/8AwOuc8Va34J8RyaZDbXmoWdnpVlDZQQ/Yon/1fzu//H1993Zn/wCBV3DfETwq3gm+8PX+rXV9c6lZW1l5i6PbxSxpbOjp5032rzJvLRdkdYThI5Zwq+7KP9f0ihrnwp0fS/Btz4h8vUIJdMjs57n7Q9unnpcuiPshj+eH738dUviJp3w6g0nw5D4bsb6DUtQ06GSBpJYvKbzLiZN83lp87/L9/wD3an1z4m6Jrel6rp1y3lXGurCt7dR6b/pE/wBmdHR/+Qh5afd/gSsC/wDFHhXUvDtpoN/JLLLp8fkW19/Z2y7ih8132b/7Q2fxN/BThCr9oI0qvxyN7xB8N/CVr/aFnoN1ey33hzUbbT9Ra48rypPtLujvD5afJ5br/HVXxr4D8H6ba6u/hW4vpJfD+sJpd39q8rZIknnbHTy0/vxMlW9R+JOia0yJe3Ett9ou7a9vZrfTESW9mtvuPN/psn95vuVJ46+IfhXxRcahbWckun2d7qL38jW+nJ5ty/z7HmeS9/uN/AiU4wq8xEIV+aPMV/Fvw+8B2usX3hXwtqF2us6fq0Nhtvmi2XKXLum+Hy0/5Zvt8z/eq946+GnhLwhbxaq7agttb6j9iuYZJ7R7i5TY7/aIfL+5937j7/vLXD6zrnh7W/FF54tm1S9gvru5e7/c6ciIs2/f8n+mVpeKPFfhLxXG/nKunSyzvczzWukoks80n8bvJeybP9xNiUeyq+77xcKNX3ffOq8b+EvBOqfETTPBnhK1u9PvtQk02ORpGi+zrDc28PzokaeZv+bf/wB9Vw/i/wANeFYNAtvE/gya9eze9m0+aO+2b98SI6Onlp9x0b/x2ti/8c6Df3Wlar5zwavpTWzLqEOmbLiX7MiIm/8A4mHl/wAK/wAH8NVfFHi3w34ls4NN86XTLO3kmufJs9NREaaXZvlfzL2T5/lWiEKkeUKVKrHlOL8G+H/+Et8VaV4b877OuoXKRtJ/dT+N/wDviu3svCvgDxV4k0PSvCV9fQRXs8y3cd4qPLHDGm/zUeNI4/3ibvk/vrUE/ivw83iix8W6bcS6Vd6f9maOOz0uKKLfbfx7Ptv8f/LStW4+IOgjUNKv9HkbSP7Hne5jhtdLRImmk2b3fzL2Tfv27Nn9yrnCrL4TeUKsvhLdr4A8Daotjr2myaiuh3Flqs8kMkkX2tZtKi8/Zv2eXsdGX+Cs34jfDzRPDjad/wAIrJd3LXd7c6e0dwyO7PGkLps8tP8Apvs/4DVu6+ImiSssVnIdPs4rS8tI7W301EiVNRTZM/7y937/APgf8K1pW3xQ8NvrmnaxrElxcppV3c6hBHHYIn+kyRQom/zLyT5EeKN/++qz5KsZcxy8leMucn1TRNB1vxs/ga+upYtI8FaPcxtJa7N7TWUTz3L/ALz/AJ6TbqoaP4V8AWvjfwdM8d9d6H4lW2kghkki81ZvtfkOk3ybHh+VvubPvVj+CPE3gzwvrl9rV5qF7fS3dleQ7ZrCJ0ke5R0+f/SvnqDVPF+g6lrWlaxbXlxpn9hLCtlb2+nJ5UHlS+en+svZH++2+j2MvhD2VX4TG8R6RoOr+MovD3ga1u4muLv7N5d1Ij/vpJdibPLjj2JXo1x4f034g/EbU9Etmml0Pwjp3kQLbsiSzw2WyD5Hk+RPMmbfvf8AvVnWXjzwNaeKv+EwS3ltL6KC5WBbOw8pPtkiPsuH8y9k/wBXu37E2VyPhrW/DHhe+nvLa+uryO7ge2nt7jTkeKeGT76P5d7G/wDDS5Zl8lWR2t18MfB+l6xrX9q3V7/Zmn6PDqixwyRPcK8kqQfZ3f8AeJ/E3z/7tc5dfDywn+Imi+GNBuJX0zXY7O7jkuNnmx21zEk77/L/AHf7tN3/AHzT7jxh4bZtXSzkaxg1iyTT2ht9LREjhjdH+T/Tfv74vvvvrStfHnhiJrm8ubi9a+/sdNFtJI7KJPIh2Ijy/wDH187+TuT+D71VyVYhCFeJjat430HVPF3ifWL+x+02d7ZTWWnR+Wj/AGb5ES2f959zYi/fSux8B/EFLT45QXXg+3Wz8PeJdQtrK502SJEt57O5dEeJ4Y/3deCX8WmxTKmk3E9zFt+Zpokgff8A7kckld58L/F/hvwD4g/4S3WNHfWtT0zZPpcLS+VbxXkb/JLN8m90T7+xNldMaUInbClGPwmB480mz8P+OPEOg2C7bbTdRvLaP/cjldE/9Brlatalf3eqahc6rfSebdXcjzSSf3nkfe71VrQ2CiiigAooooAKKKKACiiigAooooAKKKKACiiigAooooAKKKKACiiigAooooAKKKKACiiigAooooAKKKKACiiigAooooAKKKKACiiigAooooAKKKKACiiigAooooAKKKKACiiigAooooAKKKKACiiigAooooAKKKKACiiigAooooA//9X8s6KKK6DMKKKKACiiigAooooAKKKKACiiigAooooAKKKKACiiigAooooAKKKKACqOpf8AHpLV6qOpf8ektAHK0UUUAFFdpe3lzdR6HeTR7mSR9qquxPv/AHKh8Ry3N5bxX81xcMnnzR+TcNv8t/k+5WgHI0UUVmAUUUUAWbz/AFy/9c4f/QEqtVm8/wBcv/XOH/0BKr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/W/LOiiiugzCiiigAooooAKKKKACiiigAooooAKKKKACiiigAooooAKKKKACiiigAqjqX/AB6S1eqjqX/HpLQBytFFFAGjPrOq3kfk3l9PPF/dkkd0qC6vby8ZXvLh59nyr5jb9tT3+l3+nLE9/C0XmrvXdVWe0ubTyvtK7fNVJF/3K0AgooorMAooooAs3n+uX/rnD/6AlVqs3n+uX/rnD/6AlVqACiiigAorc0Pw/qviGa5h02Pd9kgmnkba/wByNHfZ+7/jfbsjqPXtEv8Aw5qH9m6iqpOkcMny7/8AloiP/wCzbKAMeiux8JeC9V8YTSxWNxb2yxfLuuH2bn+fYifxu/ytXHUAFFFdpoPgi517Tf7VTUrKxj+0/ZI1umdHkm2b9ieWkif990AcXRXXWfg3VbhtX+2Qy2sejrN58nkSyxedbf8ALLfGnyf8DrJ03w54h1mN5tH0u6vokbazW8Dyor/9s6AMeirqaXqUvkbLWVvtEnkR7Y3/AHk39xP77/MtXrfw14huo5ZrbS7uWKLfuZYHdF8r7/8A37oAxKK0YNJ1W9aBLOxnna73+QsaO/m+X9/Z/frStfB/i2/t4ryw0W9uYJfmWSO2ldG/4H5dAHOUV0cHg3xhdW6XFtod9PA67lkjtpXRv/HKqWvh/Xr+zbUrDTbqezi3s00cTvEv/A6AMeiity38L+JLqx/tW20m7lsdrv8AaFgd4tkf3/noAw6K1f7G1hdO/tj7Dcf2fu2/aPKfyv8Avv7lTt4Z8SLYf2w+k3f2Hb5n2jyH8rZ/f3/6ugDDorRl0bWINPi1WaxuI7Gb5Y7honSJv9x/uVPeeHPEOm2qX9/pd1bWz/dmkidEb/gdAGPRV6XTNSgafzrOeL7IqNPuR08vzPub/wC596p7rRtYsLOC/vLG4gtbj/VzSROiS/7j/wAdAGVRXY+I/B7+GbffeXDJO7Q+XDJbXEDyJKm93TzI4/8AVv8AJXHUAFFbEvhzxDb/AGP7Tpd1H9t+W23QOnn/AO5/fqe/8L+J9Lt/tOq6Pd2kG7b5k0DxJv8A+2iUAYFFbF14c8Q2VxbWd5pd1BcXf+ojkidHl/3E/jon8P69a3FtbXOm3UU97/qI2idHn/3P79AGPRXTaz4Xv9L1aDRIVluruWOFvL8iWKXfIn3Nkke+seDS9Tulge2s551uGeOPy43fzHj++if36AKNFaNvpGq3UcU1tZzSRSs6qyxu6N5ab3/79pUEtleW9vBc3Nu8UF1vaCRl2JL5f9z+/QBVoqe1tbm8uIrOzheeeVtqxxrvd/8AgFXp9D1u11BNHudPuIr5/wDl3aJ0l/74/wBZQBlUVv2nhy/bVm0rVY5dMaFXadpoJf3CbPvun30T/bq9deDdb/tD7Bo9rcar+5SdZLe2l2Mkn8afJvdN/wAm/wDjoA5Kiti98OeIdO83+0tLurbylSRvOgdNqSvsR/3n+3WdPa3Nr5X2mF4vNXzI9y7Nyf30/wBigCCiiigAooooAKKKKACiiigAooooAKKKKACiiigAooooAKKKKACiiigAooooAKKKKACiiigAooooAKKKKACiiigAooooAKKKKACiiigAooooAKKKKACiiigAooooAKKKKACiiigAooooAKKKKACiiigAooooAKKKKACiiigAooooAKKKKACiiigD/9f8s6KKK6DMKKKKACiiigAooooAKKKKACiiigAooooAKKKKACiiigAooooAKKKKACqOpf8AHpLV6qOpf8ektAHK0UUUAdrcWsK2+lf2lcQyRRSP9p8udJX2SP8A9M5Kj8Sywzx/aZWt/tbzv/x7tvRof4N9cdRWgBRRRWYBRRRQBZvP9cv/AFzh/wDQEqtVm8/1y/8AXOH/ANASq1ABRRRQB6v8NNU0fS7HWk1K6uLaW9W2tF8m7S1+SWVN7/vI5Pubfv8A9xm/v1znxB1u28QeMNT1WzaVoZZ38vzn835N/wDB/sf8864uigD034T2S/8ACWWesXN9aWdtZN+8a6uYoP8AWo/3Ekf565i18Lvcarc6PLqVjbNawPJ5zXKPby+Um/Yk0fmI71zNFABXvXw31d7DwuqWd1pUVzFqyTyLqUkSbYfK++nmfP8A98fPXgteqaD8XPEnhfQYNK0K1tLTULWN7aDVo4nTUILaSXz3iR/M2ffZvn2b9jNHvrOU5R+ExlzfZOi8ORW1xrniy503WLWDSL2PUra2W8v4onkeRP3L7JH3v9779dB4K0m58PaT4ee81axs0/t37bKzajbojWdtsgd/v/Om9W+5/drnH+PvirzP9D0vTLG2u3mk1S1hgdLfU3uU2O90m/8A8cTYiO2+OmRfHjxCk3lXOi6VeaVbtDJZabNA72lhNbJsR4U3+Zv/AOem933/APLTfS5qv8plzVP5TqdI1HR/DUNt4e1uSCz1pNR1iCO681H/ALOmlSFEldP7m/8Aj/g20zwe1zpug+EbybWLextNN1a/kvVa5REnhjeHfs/57fxJ8n96uSX49+OVtN/+jf2+kf2aPXNn/Ezitt+/ykfzPL/4Hs37P3f+rq9L+0J4wbZDbafp1nY3DTSajZwxP9k1N7lNkz3KeZ/6Bs2P+8jo5qv8oc1T+U6rwH4l8MaJpvhe8e8t4r57u5tvLZ0/0S2ll3u7/wBz5FVP+BNXknh/Xbm18D+I7P8AtJ4J3aw+zR+bsf7779iV1q/HvxJ5iw3mj6Vd6VaNC1hps0DvaWD233HhTfv3/wDPTe77/wDlpvqD/hfvjxrf7S7W7+IfL8hdcaN/7TW237/KSbf5f/A9m/Z+78zy6Oar/KHNU/lOZ0bxBc2/gHX7P+0njne5sPIj83Y+z/SN+xP7n3a9N0HxH4ft/DujW2pXnl6mmj6lAiw3aJaRp5U3k+cn/PZ3Zvk/3a59/j74q8z/AEPS9Msba7eaTVLWGB0t9Te5TY73Sb//ABxNiI7b46F+PfiTzFhvNH0q70q0aFrDTZoHe0sHtvuPCm/fv/56b3ff/wAtN9HNV/lDmqfynhleheINcdfC/hWwsNQb91ZTLPHHL91/tc3yOn+5Xnte5v8AH3xV5n+h6XpljbXbzSapawwOlvqb3KbHe6Tf/wCOJsRHbfHVSnL7JtOcvsxLUus2n/CPy3/9rQvpr+Hk09bHz/3v2z5P+WP+/wDvt9Lf63Z266non9qRSxWnhqG0/dz74pbmN4d6J/A7/e+5/dqovx78SeYsN5o+lXelWjQtYabNA72lg9t9x4U379//AD03u+//AJab6g/4X748a3+0u1u/iHy/IXXGjf8AtNbbfv8AKSbf5f8AwPZv2fu/M8up5qv8pjzVP5TR17WLOXRdZv8A+1oJ9M1PS7C2srFZ98sU0f2f/lj/AAbNsn/fVdB4w1nRJfDeuIl5ap9t0+wWOSHUUunnePyd8X2P/ll91vn/ANn/AG65V/j74q8z/Q9L0yxtrt5pNUtYYHS31N7lNjvdJv8A/HE2IjtvjoX49+JPMWG80fSrvSrRoWsNNmgd7Swe2+48Kb9+/wD56b3ff/y030c1X+UOap/Ka3jDxH4VvbPxnbWEcC3lxbWCLdLc+b9r8uW33oif7H+x/dqv411ezutN8RzJq1vd2mtz2badbrPveDy/76f8sdifJWV/wv3x41v9pdrd/EPl+QuuNG/9prbb9/lJNv8AL/4Hs37P3fmeXU7/AB98VeZ/oel6ZY21280mqWsMDpb6m9ymx3uk3/8AjibER23x0c1X+UOap/KZ3jTTrlvBeh/adWsb650xbnz1j1G3nl/eS/JsSN9715PYSw299BNcr5sCSIzL/eSvSvEfxd8SeKNFufDF/a2kWjP9m+xWccT+Vp32b+O2+fejyJuSTfv37q4PQfEGt+GNWg17w9ePp+o2+/ypoW2OvmI6P/44zU4TmbQ5uX3onpvxBvNSaTVdRTxNBeWmoaj9ptLeGVJX2fPsl/v2+xPk2UzUfEts+teB7m/vmvLGytrBruPf5vzx3Du+/wD29laL/H3xV5n+h6XpljbXbzSapawwOlvqb3KbHe6Tf/44mxEdt8dC/HvxJ5iw3mj6Vd6VaNC1hps0DvaWD233HhTfv3/89N7vv/5ab6XNV/lMeap/KdPp95s8QeHrC/1aHV7u48SpdwNDP5/l20mz/vjzH2/J/s1yXihryXSdO0S51q1u9Vm1a8uY5lu0dIIZET783mfud7r9x6R/j345ltnmufss+v8AlvbLrUkW7UFtpH3+Vv37Nn8H3N+z5P8AV1O/x98VLJ/oel6ZZ21200mqWsMDpb6m9ymx3uk3/wDjibNjt5kdHNV/lDmqfym4y21h8RPB2vX+safPbW8FhbXMkd/FLtmji+ff5b/c3/x1B4c8R+Et3g6azjg0iC01S8knhku/N2p5UPzu8n3Ek/8AZayl+PfiTzFhvNH0q70q0aFrDTZoHe0sHtvuPCm/fv8A+em933/8tN9Qf8L98eNb/aXa3fxD5fkLrjRv/aa22/f5STb/AC/+B7N+z935nl0va1P5Q5qn8p0Gl6n4e1TXvCF5Z31vpGkJaXlk1rNOn+hTSRTb3fzPvpJuX5/+2dcd8SPEGla3pPh6PR5E+zWX2yCCFW+eK2idEh3p/tou+th/j74q8z/Q9L0yxtrt5pNUtYYHS31N7lNjvdJv/wDHE2IjtvjrhPGXjzW/G8lpDfLFZ6Zpi+XZafbrstLRNib0hT/pptXzHf53q4Tl9qJcJ1eb3oj/AIdX9tYeIJXmuksZbiyvILa4kbYkE0kToj7/AOD/AH/9qu00h/svijT7bxD4iivrm0065WNobtIkV/n2Wj3kf+99/f8AxeXXEeEPHmt+Bo9Rm8NrFbaneqka6ht/0u2Tf86Qv/Bv+XzH+/8ALXdv8ffFXmf6HpemWNtdvNJqlrDA6W+pvcpsd7pN/wD44mxEdt8dRKU/sxCcqvN7sTsmvPCt1rdjbarqVpbWr+Hrm2u2hu/P8r/SH/dedI/zvs/1dcjr3jJNU8b+DtbtrxLSLyLZZ1jl2JAkd3N+6f8A65pt+/Ua/HvxJ5iw3mj6Vd6VaNC1hps0DvaWD233HhTfv3/89N7vv/5ab6g/4X748a3+0u1u/iHy/IXXGjf+01tt+/ykm3+X/wAD2b9n7vzPLp81X+UjmqfylXw1qj6z8RtQ0S5uHubPxG1zp27d5u1Ll/3Lp/uPteuK8davbav4mvHsP+PG12Wlp/17WybE/wDQd/8AwKvSl/aC8YQXSTaVp+nabFcSPPqNvbxOkWpzSpsd7n95/wCgbNj/ALyOvMvF/i2/8ZalFf3lvBYwWkCWlpa2q7Le2to/uIn/AC0/iZ/n/jZqqE5faiXCcvtROVoooqzoCiiigAooooAKKKKACiiigAooooAKKKKACiiigAooooAKKKKACiiigAooooAKKKKACiiigAooooAKKKKACiiigAooooAKKKKACiiigAooooAKKKKACiiigAooooAKKKKACiiigAooooAKKKKACiiigAooooAKKKKACiiigAooooAKKKKAP//Q/LOiiiugzCiiigAooooAKKKKACiiigAooooAKKKKACiiigAooooAKKKKACiiigAqjqX/AB6S1eqjqX/HpLQBytFFFAG/eaTb2rWP+nLLFdttaRV+SL59j/79F/pen2+nxX9nePP5sjxqskXlbvK++/35P9mjUZ9Hl062trOa4aW33/6yJERvMf8A36q6leQ3S21tbKyQWkaRru/v/fd/++60AyqKKKzAKKKKALN5/rl/65w/+gJVarN5/rl/65w/+gJVagAooooA6nwv4Vm8UTXP/EystLgtI/MkuL6Xyk+/sRP3cckjv/uJXVW/wi8Qf2prmm6lfWOlReHPJ+13V1K/2f8A0n/U7HjSSR/M/wByp/hZ420fwfDrkN/JdafdanHCttqFjBFPcW3lPvdESd4/kk/3/wCGu9l+L2g3XxC8R+LbPUta0OLVYLCOCaGO3nf/AEaJEdLm2kfy5t+392++vLq1a/PKMT26VLC+yjKUve/4c80034W6rf3GtJNqmnWNpoUkMFzeTT77Rnud/k7HgSTf5m2jRvhZrGr3Wqwzapp2mW+lXKWTXV1P/o8lzJv2JC6JJv8AM2s/+5Xe6R8U/DFl4w8S69ptxqfhi21iWFoF0+C3nRkj++k1tJJHB8/3/wDY3NV3RvjJ4etbzxPbWy3vhzTNY1FNRtP7Pgt5ZY0jR0eJ0k8tE8zcv3PuPUTq4n+U3jSw3u+8eeaT8IvEN9Jrialfafoa+HLtLK9bUJXiRZpN6J/q45N/+qrp9B+Cf2qHxZD4h8QWOkah4aV1aGSV/leOWFPNm/cyfuZN37t0/j21zmr+P7DVPD/izTpvtc954g1a21COa4ZHfybZLj/XPH5fz/vV+4n96qvgjxfpVnJ4js/GUl7PbeIrL7JJcW+ye4ieKWGdH/eSR7/9V/fqpe35TCH1aM4x/rqcBqNklhqFzYJcRXiW8jx+dC2+KT/bT/Yr2XwH8BfE/j/QLHxJYaxpOmQ6rqD6daR31y8UtzeRoj+UibJP9Zu/d14tfrYLfTrpsksln5j+Q0yokrJ/BvSOSTY9foB8OfB/9g/CH4c634q0XVrm5svE/wDamn2+lpFPLP8AaUt3skmTfvhS48r92/8As/7aV3zqxh/FkeRyTl8B8s+Dfgd4n8aQ/wCjappWn30t3NZW2n3135V7d3Nt99Ehjjk/8f2Vf+H3wA8W/ETT7S/s9S0zSG1O9fTrKHUp3t5buaNEebyUjSTfs3LX2X8L9T8VeD9R02x1vQ9R0rU7e/v9f1D+yZNLl0/U7a5uNm+bUpLqOBPs7/udm/8A6Z/JJWV8EfC/iC81bSk8c+D722i+H/iPUrmC+a9t7VIPM2T3STW0nz3Gzar74d//AH7rCGNw0vhqR+81nh6sfiifI3hb4BeMPFumxX9nqGmWk97c3ltp9ndTvFcajNZf677KmzZ/sfO6V4fX6P8AhDWPH/hzwBoNtc6f4i03ydQmawj0VdOnlvf7Vd57JLlJ3knsXkfd5bvB86V852HwE8QrpuuaJr2h3reLZYIb3S7iG9sv7HW2jl8i6e5vPO8j/Y+/9/8Ad1n/AGhhv+fi+8fsKn8pwel/BvxVq994VsLa4tFl8W6fc6jabpH2LDZedv8AO+T5H/cN/f8A4a6PSP2evFus+FdO8T2eraSrarp95qNlp8ly6XtzDZb/ADkSHy/vp5TP9+vonwbp3iTTfC9jrGpeEdW/4S34a2Wt6LDb7rSK3uXkS4d32STRzzfZ0nZ5EhR/k215X4w8H/FG+8F/DKXw9oN/bXOmaf8A2duhki+0NNqNxcTw/uYJnnhS4hb935yJv+atP7Qw3/PxfeHsKn8p554h8JeAG+D+n/ELwrHqdtqP9rf2Tdx308UsTP8AZPPd4fLhjkT5/wC+71Jb6H4R8K/By28Yaxpq6vr3i27vLLT/ADHdIrC2skTzrjZH9+bzJf3e/wCT5a9f8L/C/W28F3Pwd8eaLqNnL9rfxDbahpsunz2Xk+V9idJrme6jtUTemz/X79/7vZUcHwk8Y+Lfgfd+GNW0+XSPEPw41HUpYIbr5Pt6SRJPe29sn35prfyt/wAiOmxvv0/r+G/5+R+8PYVP5TySXQ/Cvir4N3ni3StNXSNf8H3NnaX7RyO8V/bXu9El2SfcmR4v3mz5H3V4fX1zrHw81v4bfs4zu9u19feNbvTbu98n5/7Ms7aKae2S5T76Pcbmf7mzYv36+Rq6aVWlU/hS5jGcJR+I9a1b4KeO9E8Py+J79dP+wxRpO3l6pZSy7Jf+mMc3mf8AjlGrfBTx3onh+XxPfrp/2GKNJ28vVLKWXZL/ANMY5vM/8cpmr/FhNX8Py6F/whvhyz82NI/tVrYeVdr/ALaPv+/Rq/xYTV/D8uhf8Ib4cs/NjSP7Va2HlXa/7aPv+/VmZ5RXq/iPwr4GsdFivNE1Zru+efTV8nz4n+S5tHnufkjTf8k3yf7H+rkryir2l27XWoQQwsitu3fvJEiT/vuSSOOspwMJw5j1rxz8In8NatqB03VrSfTLTUUsGZpd8tp5m/yXufLj+T5E/gqr4y+GWm+GZNKS28TafP8A2hBZsytK+9ftKfPL/qf9T/t/f2V0fiXUk1n/AITsWzW6/wDCUajbXdtu1Gy+VInmd9/+lff/AHq/c31leLbDTfEmk6VeQ3CQazZWVnp8kLXunfZGS2TZvSb7V5n935Nlc0fa+7zHHR9v7nMVfFvwqttEutIs9K8QWN9PqsdhthV383fep99P3P8Aqf8Ax+srW/hP4h0SS2ijvLLU5bjUP7LZbOXf5F5/zyfzEj/ytd+0Gj6zqnhHVftSW2q6V/ZtpPG17pz2nk2WxPNR/tW/+H7myr3jJtFikvNK8PXCyRXev/2tdySajZQOvlecmyF/O/6at87on8PyUQnV+AzjOv7sTxnxV4LufCir52qWOo/v3tpFs5Xd4Jo/vo6SJG//AAP7lZfiDQW8PXUFs99aX32i2hud1nL5qL5n8D/7f+xXtnxGv4fFej2dhbXyarfRXLz/AG7ULvTILiOHZ/x774LqTzv7+9645fBHhu68TaRbWepRW2jS/ZlvZrzUbLfG/wDy22eRN9z/AJ51vGcuT3jqpSlyc0jG8YaNpvh/w74asPJX+1722fULuTd86pcv/o0X/fC7/wDtpWzf+Cklh8HeD9Kt4/8AhIdbj+13MjN91Ll/9GR/7iRwrv8A+BVd1fS38b/EiXVdbvtP0/Sr29Tc39o2n7izj+RE/dzfwQrWl/amty/Fb/hPIY9Pnie7/d2v9qWSf6Ns8hIt/nfJ+5+SsvfM/wB7yHHal8L9VsJtGRNU0y8tddkuY7a6huf9H/0bZvd3kSPZ96r1h8L5m8RaLpV/rWnpp+sfNBfRyu8Un73yHRPk3+d/sOlexXH/AAjfhSTwZDbQ2/laPJqslzbzapp11cQPeoiQy/6yOB3TbvjT/ZWuZ8Y68+r3HhCazvl1Ofw5M8k9xfX+nRPP+9R0+SO6k2fd2VlGdWRlCrXl8JwGqfDKaLxk3hXRNYsb75rlmmWV9ltDbb3d7p5Ej2fIv8FQJ8Ktel8QRaDbX1jKtxZPqMF4sr/ZJbaPfvffs/2W+/8A3a7v/iQ2PjTUdb0248/T9dgv4L2Oa90yKWD7aj/6ny7qRH8vd/Hs+7XSaE+hvqsGmpcRJoOleHtS09ZJL+x+1zvc+c7vsjmkRPnl/d/PWkp1YhOrVjA8jT4T69Lr0GiW19Yzrdae+owXiyv9kkto9+99+z/Zb7/92mN8LdbXWoNKXULGW2lsv7RTUFlf7EttE+x337N/302fc+/XoralptnNBYaU0UumafoF/pMEk1/pySyTXvnPvdPtXlom+X++9c78Ob3WPCWqXL399Attd2E2nrJDqNlLLbJK6T70SSbZ99fuf71L96VzV+TmIPDPwjfUfGUfhjW9YsraKWBLmCaOV3+1wyI7o9t+7/2f3m/ZXMWXw8ub/VrvTbPWtMlttPt/tNzqHmv9kjTeifO+zfv3sv8ABXoz6zNF8SNK8WveLqdjp8aQM11qWlpcMmx0fYkc2xPvN5afP/v1naRp3h7SG1zw99safQNbtoY2uPtelpdxzRSpOj+T9s8t0+X+/wDxUfvSueueSeI/D9/4X1qfRNSZGnt9jeZC2+KRJE3o6P8A3HRlrR8K+D7zxW128N1badZ6fH5lzdXjvFbx+Y+xP9WknzyO1eh6za6T4l8bWd5rDJF4ctILa02w6lp/2v7NbRJAn/Lby9/y1B4XsLCxs/EPhvWpok0rW1h2zW9/p8txG9tLvT5JLqNH+Td5nz1tzS5Tfmny/wB45+3+F+ttrGq6VeX1jp0WjLC095cS7LT/AEn/AFOx40k3+Z/yz+StKw+DfiS8m1O2ubyxsZdMuXtmW4ldPMeOJ532eWknyeSrPXR2EHhiKPxD4cdVtNA1VrOSBodR06W7jey3/O6SXUafPub+P5K6qXxfDcXWp3M0cEX2u7uZI1XUdPfbDJpk2nw7/wDSvv8AzL5n/AqylOqc8p4j7J5DpPw+vG+JFt4G1WRNqSI1zNC2+L7Ns895Uf8AueT89WrPwL/wm82qeJNEuNP0DRk1D7NGt5K6JH9p3vCn3JN/yLXoV/dW0q+LfElhdWcWp6rZWGl2kMl/ab1h8pEvZf8AXbP+WWz7/wDy0qj4S0PRF+Hl9pXi2+iiV9Ys7lVs72yd/wB3FN/z0mjT+LZ9+p55fGEpVeXm9DnPD/wlTUbXxKmt65ZaVfeH98bQzO6bZo7hIHeb5JP3PzN9z+PbXOeCPC9hqnjpNK1WZLnSNMaa5vZoWfyms7L53dH/ALkm3Z/wKvQ4NSh1LxR4x1LxE0EGn+LVmX/RdR06WWD/AEhJ0+SS6jjf7uz79ZNhpFtoPg/xLFo+oWUmoa1cpZQLJf2KSrpsb+e7v++kj+d1jTZv/haq/e/aD9773MczoPw+1Hxqsuq6bNY6VBe3r21lb3Erp5833/s8P7uT7m5fv/3lq1oPwj8Q6/p9teQ3ljaS3s9zaW1vcSulxPc22zfEieX9/wCavQ/AXiCbw/4Zg8PX+qNp32K9e7jk0+90x3nSVE/dP583yfd+/wDP/wBc6o6Tq/2S48GXF40EreH9YudRu2/tHTneRLmWF/k/ffO/7pv7lEvainOv73Kec/DnQ7DVPEM97r0Pm6VoltNf3sf3NyWyfJF/20fan/Aq0vC/hzwNq2h/2lr2qfYb55r9fJWeKJFS2tPPh+ST95+8m+T/AG/9X/rK220/7B4B1KwsL7T31PxHqG65j/tG0/dWdt86J/rv+Wkzf+Q68XnieCaWF9rNE21trI6f99x/frXknI6eSVTmIKKKK6DrCiiigAooooAKKKKACiiigAooooAKKKKACiiigAooooAKKKKACiiigAooooAKKKKACiiigAooooAKKKKACiiigAooooAKKKKACiiigAooooAKKKKACiiigAooooAKKKKACiiigAooooAKKKKAP//R/LOiiiugzCiiigAooooAKKKKACiiigAooooAKKKKACiiigAooooAKKKKACiiigAqjqX/AB6S1eqjqX/HpLQBytFFFABRXTXtrpUq6W1hbvFFcO6t8292+fZ/33VrxLpdnZwxPbRxRN580f7l3lTZHs2b/wDbrQDj6KKKzAKKKKALN5/rl/65w/8AoCVWqzef65f+ucP/AKAlVqACiiigAooooAKKKKACiiigArqtG8beM/DlxPeaFr19pk93AlpPJb3MsTywxJsSJ/Lf7iIqpsrlaKzlCEvcmOE+X4Tol8X+Kl8Nt4PTWLtNBlk89tP89/sjP/f8n7m+r918RPH97eaVqV54k1Ge60FdunzSXcrvaJ/0xff8n/AK46io+r0/5S+aZ2kHxJ+IVnrGoeIbPxNqMGp6wvl3t1HdypLcp/cmff8APWavi/xUvhtvB6axdpoMsnntp/nv9kZ/7/k/c31ztFH1en/KHNM7G6+Inj+9vNK1K88SajPdaCu3T5pLuV3tE/6Yvv8Ak/4BT4PiT8QrPWNQ8Q2fibUYNT1hfLvbqO7lSW5T+5M+/wCeuLoo+r0/5R+1l/MdEvi/xUvhtvB6axdpoMsnntp/nv8AZGf+/wCT9zfV+6+Inj+9vNK1K88SajPdaCu3T5pLuV3tE/6Yvv8Ak/4BXHUUfV6f8ouaZ1reP/HL32q6i/iDUPteuxvBqM32mXfdwypsdJn3/Omz+B65KiirhCMfhI55yCiiitBBRRRQAUUUUAFFFFABRRRQAUUUUAFFFFABRRRQAUUUUAFFFFABRRRQAUUUUAFFFFABRRRQAUUUUAFFFFABRRRQAUUUUAFFFFABRRRQAUUUUAFFFFABRRRQAUUUUAFFFFABRRRQAUUUUAFFFFABRRRQAUUUUAFFFFABRRRQAUUUUAFFFFABRRRQAUUUUAFFFFABRRRQAUUUUAFFFFABRRRQAUUUUAFFFFABRRRQB//S/LOiiiugzCiiigAooooAKKKKACiiigAooooAKKKKACiiigAooooAKKKKACiiigAqjqX/AB6S1eqjqX/HpLQBytFFFAG/LrztHbJbWdvbPaN5kbR796/Pv/5aSVBf6s9/CtslvFaxbvMZYVf5n/v/ALyseitACiiiswCiiigCzef65f8ArnD/AOgJVarN5/rl/wCucP8A6AlVqACiiigAoqa3tbm6ZktoXndFeRlVd/yRJvd/++KLi1ubWTybmF4JdqNtkXY+yRN6P/3xQBDRWjpujaxrEzQ6PYz30qLuZYUeV1T/ALZ1RlieKR4ZlZWRtrK38NADKKK3NL8NeJNbjebRNJu9RiibazW8Dyor/wDbOgDDoqee3mtbmW2uYzBPE22SNl2Or/3HqCgAooooAKK0bXS9Sv7W7vLK3eWDT1SSdl/5ZpI+ys6gAooooAKKKKACiiigAooooAKKKKACiitG80nUrC2tLy7t3ig1BfMgZv8Alqm/ZQBnUUUUAFFFFABRRRQAUUUUAFFFFABRRRQAUUUUAFFFXtO02/1m+g03TYWubq4bbHGv32oAo0Vq2WjarqTXKWFq872S+ZPtX/Vpv2f+htUF/YXmkX0+m6lCYLm3bbJG331egCjRRRQAUUUUAFFFFABRRRQAUUUUAFFFFABRRRQAUUUUAFFFFABRRRQAUUUUAFFFFABRRRQAUUUUAFFFFABRRRQAUUUUAFFFFABRRRQAUUUUAFFFFABRRRQAUUUUAFFFFABRRRQAUUUUAFFFFABRRRQAUUUUAFFFFABRRRQAUUUUAf/T/LOiiiugzCiiigAooooAKKKKACiiigAooooAKKKKACiiigAooooAKKKKACiiigAqjqX/AB6S1eqjqX/HpLQBytFFFAHYX9+8sOi39/GsscTPujVdibI3+5VjxLcI2n2nm3T3ktwzzxtIux4of4ErmLvV9VvI/KvL6eeL+7I7ulUZZprht8shlbbt3M2+tAGUUUVmAUUUUAWbz/XL/wBc4f8A0BKrVZvP9cv/AFzh/wDQEqtQAUUUUAey/Ce3h+y+Ibx5NPSV7ZLaP7ckr/Pcyon/ACzT7jozJ/3zXOfFK6trrx1qf2NrdoLdvIja3V0TZF8ib/M/j/g/4DXD2t/fWaslncSwb2Rv3bunzxfcf/gFQOzzSPLMzMz/ADMzfxVoB3/gPTtV1T7XF9sl07QLdobnUZo/v7I/uIn99/mby0rK16XUvGnirVdVsNPl826kmuWhjR3eJP8Ab/8Ai6ytL8R+IdBWVNE1S505Jf8AWfZ53i3f7/l0w69r32641X+0Lj7ZcK6yTea/mypJ8mx3/joAyq9b8OSzReB7TyZGTf4hh+63/TKvJK9e8OeI/hppHhm2fUtP1DU9ZtN/+gtO8WmT3Pm/Jdu8E0c6PHD8mxP7qvvrnnPlInPlPQrWw0GLUPEOq39vFcz3HiW5tJI5LJ712h379if3Hfc3z/7NZ3hqw023tdKhsPD8Gowah4judPka6tt8q237nYn+w+xm/wBzbRB48+EukXVz/Y9rrrp4gkmkvbprt4ruy8xPkSHy5tlx5b7nkef7/wDsffp9h8QfhRZ2a+GLaHXdN0qykSaO8s5dl3fvs/0pLpN/lwpcbV8vY77Nv8fz0vrD/kOX2v8AdkM8JaN4RsNJs/tNumoRXuqXltOv2B72WWGLZsiheP8A1L7G3/8AAqn8AaT4bn0PQbO8tbSV9T1C8g23Fh5stykezYnnR/6n733/AParKsPiD8LtO0+fUtN0PULG+lj8htFhv7hNKnff/rXm877V9z5Nn9//AJafwVftfiD8KNGtX0TR7fX/AOytVkmafdePE+nJKnyJbQxzeRceW/8ArHm++m37n36PrD/kK9tL+SRw3hyJrvwj4q0qbS7dmsrZJIJvIR7jf9rhT/Xf99V2PhbTbCXRfCem3Wh2s8GsQakt7dSQb5V8p5tj+d/B5dX9L+I3wu06GLw9Zt4i0rStNaGSC6sb10uL/wD57JNbed5EO9/9W8P3P9uo3+K/w9l0FX/sW+guYopoP7HjvbhNMn82Xf5s1z532t/vN8n99vv+X8lHtv7pPtf7sjN0Pw/oLeDdK15LeG81mLSr+eOxaL/j4eK7mTzX/v8A2dP4P9mrfh/w5pUvheLTNSt7Vp7vR7zUFaO0d5f3aTOkr3m/5Pu/cT5KgXxl8GdNuLZNO03WpYpWmZbiS5eK40dJPuRaekc3ly7HZnkef7/+x9+rVr48+EyWqeGPL16x0jT9jR3Frdv9ov8A5H+0xTW0k3kQpcbv3fkfc/5ab6j6w/5Q9t/dkfOFfQsXhnws9hBdvJB9u/4RWa5+x/ZvvP5T/wCkb/ub/wD4mvnqvoV/F/wWgm8q203WrmDUI5oJLia5dLjTLaRNiW9kkc2y4SN2b/X/AH0/d7Erac+X7J0yly/ZJ4vDelf8Ifd6beW9t9qt9CTUVaG0fer/ACOjveeZ8/8Ac2fcq1Po2g/8ITPNbW+nxRS6Al3BDJbf8TNZo3RHlebZ9zfu8v5/4qgi8efCWWzXwrcx6/baLp/k+XcQ3bvLfps/fRTW0k3kQpJ/yz8j7n+3WdN48+Fc8MviGbQb7+1XtvsTaX9tuH0yRN/yO9z532rZGi/6n7m9V/3Kj6w/5DD20v5JG54v0fQW8O61bWdrafadMsLCdVjsvIlg8zyd7/af9XN5m77n+1/sVm+IPDXhK0t/FFzZyQPeRaPYSLZrbbPszyfZN8qP9ze+7/x6p9S+IPwourddEubfX9V03UGdpGvL19+mJs/cpZQ+d5Fxsf8Ajm++m37n36q/8Jb8Fr2aWwv7HW4raJbZW1COd3vdTSNPniuoZJvIhSTavl7PubV+/R9Yf8hPtv7siDxbpemxaP4h01NJt7a20S2sJLK8ji2SzvJ5KPvm/j8xGZ/+A1U8dKmnSarpVh4ZtV07RJLP7NfLEiPs/wCmz/8ALx9oq9ceP/hXeaTFc3mg6g09rF5cGhte3D6Pv3/Jced53np8nybE/j/j/gqe98b/AAcuLWLRHsdb1PSrtpmb7Vdvv0pJE/cpZQxzeRN5b/xzffT+59+j2390r20v5JHLeMNcSXwn4ceHR9OtpdYgmknkhsoon3x3bomx4/ufIq1R8eK95oPhfWP7NgsZbu2ufP8As8CQJ+7uHRPkj/2K61fEvwQuGttKvNN1iCz0TyXtL6GXfd3f8cyPDJN5Fuju2+N4Puf7dQeMPiH4S8W+F7n5tasdVmVI10/7bLdaZviuEf7Rvnmkn3+T8mz+/wDvP9ij2390qFX+6eLadbve6hbW0MbStLIiqqrv3fPX0J4gtdB1q7udOfTbGxtrTxZbad5lrAkD/Zv3yPveP/drxPwbf6PpfiK2vNe+1pYosyNJYvsuI/NidElT/bjdlfZ/Ht8uvWF8R/BC4X+wbnTdYg0+0mhuVvIZd9xqM0aP532mGSbyIfM3fu3T50/26c6vL9k1nV5fsjNZsrPUV068v9FtdJnt9f8A7PWOGDykntvk+R0/j8v+/wD7VUGurDxB8TLbwleabY2mnxas8e23tkgeRI3dEid4/wC/9ytW8+Inwx1SODxJqWh6hPq9lH5cGlyX9xLp6vv+S4+0yTfak+T+BP4/3m/+CoZ/EfwKW+d4dF1a8/tWeaee8uJ9l3p3mfcS28ubZcPG/wA++f7/APsffpe2/unN7X+7IwvEN59n0fQ/F02h2Onan9rvLZrX7IiW88MaQ7HeH/pm7Mn/AAGuun+wap8StI8Mf2Lp8Vs8FtP5cNpEjyvc2W/5/wC/87VBf+Lfgzr11FZ+IbPW5INM8nydS895729SNP30U0M83kQpJ/yz8n7n+3UCePPhWsyeME0G+i8QW8fkR6et7cfYvv7El+2ed9qTZD8mxP8A0X8lH1h/yB7X+7I24tB8N2GoeENNtrG1uXsv7Ygu5JESVLm5trdHff8A30jmZvL/AN2sCC60HUf+EOv9b0uxtotb+32ly1vbJEi+Y/kJL+7/AI492/fVtPF/wZsJIraw03Wp7a7kuZGmkuXiuNJ+0ps2WSRzbJv+mjz/AH02x/JVeLxL8DZWttHvNL1VNO0VoZLa6V/NuL3+O5Sa2km8iFLh/wDnh9z/AJab6PrD/kD2392Rwnj/AEu28OTab4S8mJL7TLbdeyKvztc3Pz7Hf+PYm1KZ8NrDTtU8QXNtquz7N/Z9+zNInm+X5du/z7P9j79P+IPiXwx4wuoPEWj6bLpWq3bTNqMPmPLbs+/5JYXkk375Eb94n3Pl/d/f2IzwHrvhXRri8tvFWmz3MGoR+R9ss55Yru1SVHR3hSN40m37l8xJvk2L5f8AHV8/uc3KdHN7vNynoTaHo9h4kitrDTbe+s9M0J72wZot/wDaM2zf5rp/H8+75P4PLrStdO8MNcXWpeItNt7Rb3w9DPcrHBsS0mubtLX7QifwfJtf5Ko2vi/4MrJaaa9nrdnZ6EyNZahbzv8Aa7n/AJ+UeGSbyLfe/wDq3h+5/wAtN9QT+PPhXerc+JLnQb5tXu4Ps0+lte3D6fc/vd6SzXPnfavuf8sfub1WT/YqPrD/AJDH20v5JGxqUXhiwa51jQdLtLi2t/DiT23nWyOkj/2j5Hmukn8bpVFtN02XVpfEL2On21vFothcyL9i89FmudnzpbR/I/8AwOmS+MPgtAr6bbabrV1Y6ms0c8k1y6S6Zbffht7VI5tlwkc3z/v/AL/9xPv1PYeN/hFb30USQ69p66ZHbRw6pa3L/bb2GNP31vMkk3lwpJ/yz8n7m3+Oj6w/5Cfbf3ZBrPhTwxFqni+2udmmWyafptys32Z3+zPcvDv2Q/fTfuZNn+1Udna6bpvxW0jRLDT7S+0y9g0qORpLRHRklih3yokn3Hf79VZ/H/wsvbe51680HUG1W4gS2k0lr24fTJ/Lf5JXufO+1fIn/LH7m9Vk/wBitWD4ifCvRrqX+x4fEG3Vd63N0168V3p0O3ZbRWvlzeXcfZ/+m/30/d/JR7b+6V7aX8kjg/hiuzxxBo95pdvd2t7P5c63Fsku1Pn+55n3K8rlWaKTZMrK3+1X0vb/ABL+GrX0sLyeI7Nbf7N/xNLe9l+26mke/fFcpJN5cKPu/d7Puf7deF+L/Ef/AAlXiC51tLdrNbjZthaeW68vyk2f66eSSR/++6qE+b7JvCrzfZOZoooqzQKKKKACiiigAooooAKKKKACiiigAooooAKKKKACiiigAooooAKKKKACiiigAooooAKKKKACiiigAooooAKKKKACiiigAooooAKKKKACiiigAooooAKKKKACiiigAooooAKKKKACiiigAooooAKKKKACiiigAooooAKKKKAP/9T8s6KKK6DMKKKKACiiigAooooAKKKKACiiigAooooAKKKKACiiigAooooAKKKKACqOpf8AHpLV6qOpf8ektAHK0UUUAat1o2pWsaPND99tvysjur/3H/uVHe6Xf6cqNeRhVf5flZH+f+5+7rqpdmjfYUS4huYvtMNzczRzpK7P/sJv8zZH81UtcaGLTVtUkgaV7l5P3L79ybPvv/v1oZnI0UUVmaBRRRQBZvP9cv8A1zh/9ASq1Wbz/XL/ANc4f/QEqtQAUUUUAem/Dz4X3PxJ+022la9pljqNus0kdneSXCXFyltE87+T5cMkf3Fb77pXHaD4Z8SeK7x7HwxpN3q9yi+Y0NnA87qn9/ZHXpPwA1bStG+K2lXmtXkWn2b22pWzXFw2yKJ7myuIE3v/AAJvZa9K+H2kXnhbw/478AWfi7R9K8R6qulT2l5DrESW8sNtLM80SXkcnlo/zRvs3/w0AfOel+DfGGt3l5puj6HfX15p+/7TDb20sssHl/f3pGnyf8Dq1Z+AfHmo6pd6JpvhvUbzUdP+a5tYbSV5YP8AfSNPMSvsjUvG/hfxN4o+JeieFfGFv4c1DWNU0e5t9U3Sol6llE6XWx4Ekf55m86NP466bx1qn2rxt8SvDfhvxVaeFfEP/CVWGoSXF1dpYfabC2t3R03/AMf2d/n2VoB+dEsT28jxTK0cqNtZW++tek+HPhfc+KPB+r+LdN17TPN0W2mvbnTZJLj7attG6Jv2eT5H35V/jrpviN4f1r4l/Ezxj4q+Gnh3UNX0O41a5aOaxtJZ4vv7/wDlnH/y03b/APgVXvhBZf2Nq3jvwZ4nmi8OalrHh650+BdWf7Ai3MlxbzojvP5ez5Im+/WYHkOg+EPFviiO5m8MaLfautqu6drO2ln8r/f8tPko0Pwb4w8TQ3Nz4b0O+1WKy/17WdtLOkf+/wCWnyV9bfCeV/D/AIbs/Cln400rQ9Q8P+LodU1KRdUiiiudN+zw/PDNHJ5dwkbrJ8ib/vVd0PxHbeI9FZPht4ysfA8tl4y1LVp5Lq7S1/0C58n7NcbJP+PhI9rJ5NaAfHmk+EPFuvWNzqWg6LealaWX+vmt7aWWKL/feNPkrrfDnwZ+Jfi3wneeM/D2g3t9p1o0Kr5dtK73Pmu6f6N5cf77y3ibzP7lfZHwC8QeD9OsfDmpXPiSynWLXr+fUZNQ1j+yIrRJHRElhsI3jjm+0J/f3on3P9XXiXw51u5vvBPxE8DaP4qt9DvLi9sJ9LW61NLC38mKW487yZpHjRPvL/v0AfPVl4L8Z6pY32paboOoXlppjOt3NDaSvFbPH9/znjj+T/gdSab4D8c6tpba1pPh3Ub7TkV5GuobSWWJUj++++OPZ8lfY/wj8UabYaH4CvJvF1lplj4SvdYk8R2c1+kT3qXL/I6Q/wDL35ifJ/HXmS/FrVfA3w3+F03g/VovtelT63Jc6f5u9P3kqbPtUMb/APLRN3l76APlup/IuXXf5bbf722oK+q9B+N2j6X8PYPCr+LPGME8Vk9t9lt3tP7PV9n3E8z955NZgfKldS3gPxtFozeJH8O6iukIqSNeNaS/Z9kn3H87y9mySuWr9DtUv5tG8E6VrGseJLWDQ5fhp/Z66XJeokst/cxTeTss/wCP59r7/wDZ/wBigD4Ubwh4tXQU8VNot6ujP8v277NL9k/7/eX5dT/8IH46/sVfEn/CO6j/AGQ8bzrefZJfs+yP77+d5ezZX3Va654JsvhPqFsmuWN5bXHgj7JHNda3vu2v9iP9kTSt/lw7H/1fyb/u/O++oYNesPE3gHxdr2g+KopNJi8A2dg2gq0u+yubb7PA7ukieWnzq3lvv+fzK0A+E7rwf4tsdDg8T3+h31tpF3/qLyS2lS3k/wBybZ5b1iWtul1dQWzzJAkrIvmSfcX/AG3r78+Jvj/w3e/DjWZfD0mkvpWt6JpVlHDJrMst2r2yW/7pNKj8xIXt3X7/AMif7fz18WX/AISSw8F6b4w/tjT7htTuZof7Pjn33sHlfxzQ/wACSVmBq+P/AIbXngO20PUn1jT9csfEEE09pcaa8rxMltK8D/6+GN/vq1c7qng/xbo2l22taxod9Y6de/8AHtdXFtLFFP8A7jyJsevZvEdhZ+K/gr4HudK1rTFn8KWmpR3tncXsUF7vkvpp08mGSTzJt6Mv3K9s+LHi/QZdF8darc+JrLXNG8UXeiSaFpsN6k8ttDbPvm323/Lvsh3Q/wDAq0A+LNW8G+MNB0221jXtDvtOsb7/AI9ri4tpYop/4/keSPY9WL3wH4501tPS/wDDuo2z6qyR2SyWkqfaXk+4kPyfP/wCvrL4tap/amua5rd58SLSfwh4i12wntNPtZ4r24W2jd/3vk/8un2RNyf7f3K6b47eI/D3/Cs9fi07WLGXUP8AhI7O906S3119XvZ4Y0mT7X9/9y/3fkTZs/74oA+SvG/we+Ivw7tbO/8AE+h3VrZ3dtbXP2jyJUij+0pvSJ3kj+Sb/nolc5qngXxtokljFrHh/UNPl1NttotxaSxPcv8A9MfMT5/+AV9LeN/EKapcfDnxzeeKLXVfD2n2Xh6PUdP/ALTSW7+02Wz7Tvs9/mfwt8+yu58X+JbC1urNPEPjCx8Qy6n4/ttY0+SG/S6S00re+93/AOfdPnj+R/7tAHxTrfg3xh4YhgufEmh32lQXe/yJLy2lt0l/3PMj+eu/8a/Cy08H6tofgx9YW58W3rQ/b7VYtlvYPconkxPN/G/zfvNifJ/t1e+LvxQ8Q+JdW8VeFZtSXVdGl8R3mqW0zSee6/PNAnkv5nl+Tsb7if3Vrf8A2k9O1KL4lz/EjTd7aH4q8nUdL1CFvkk/dJvRH/geN/kkT76VmB5D4l8Eax4XWx+2SQTtqElzHGtuzu++2uHtX/5Z/wB9f3dZV/4a8Q6ReQWGq6Xd2dzcf6uGaB4nl/3Ek+/XVeAPFP2fx94d1LxVeSz2On3qSM00jypB5j73f95/ttvkru7W/wDEPhzxF4Vm1Lxdp2p3NvqE08fmT/are28zZ881zH86Jcf3P4NvmfJXJzyj7p58q04+6eL3nhzxDp19FpWpaXdW19cf6uGaB0lb/cSq+qaNrGh3X9n6xY3Gn3Ozd5dxE8T7P9ySvo+/1ew0bxd4Ov8AStQtLO+t2vPMtbjVP7R0+2837n+kx/c+0bm/j+T5ZKy/EeuaP4c17w5qNtq17p8lvbXKz2+l6kmovZea77PJuZP3f7z78ib6zhiJkQxcpfYPCNL0bUtZ1CLTdNtZbmeX/lnDE8r7P432R/vK2b/wfqsXia+8MaLb3Grz2L7f3NtLvb/b8mRN6fe/jrtNe1658eeILH+xPEF809vA/wDpGuXtva+V/sJNv8uvRdcurDS/iN428Qw61YNBrVlc/ZJLW/ildv3tv8n7uT5H+98n+9TnVmKeInE+dG8L+J11C20p9Ju1vrpd0Fu0D+bIn99E/jrf8M+BdS1bxppXhLW4bjSG1OTZumidHVPn+fZJ5f8AdavoLXPGWgy+IJf+J/BFLer4ntILxZfNS2e5u3+zO7x+ZIiOn8f9xqg2zJ8XPhdDNfLqsqaXZq1wu/8Ae/vbj/np+8rP6xLlMfrVXkPmhtIOr60+m+DIb3VVf/UL5H+kN8nz/uY3kpkXhrxJcahPpVtpd3LfW/8ArLdYHeWL+D50/g+8v/fVehfDSXUvDniLV9Nv4be2nuNPe2ntdSlfTnlSR0fYk37vyX+6/wA9drqOuaVpGreNZtH1zdLcaBbQRs1757rN5tvvt4bn/lt5abk+T+Ba3nVnGXKdU8ROMuSJ4RF4a8Q3GrNoMOl3cupp961WB/tC/wDAPv1HBoOt3WsL4ehs5f7TdvL+zsuyXf8A3NkleueFPFt/4mXxHDealBp+vahpNnZWl5NL9l8z7NLDvR5pH++8K/f/AI9tbmg/Eh/AfjDU7zXtWi8UOlpbf6uCKWK7vI0RE/feX5n+jozfvk+/tonVkKdWr70eX3j5yRHb7i1ueGfDl/4o1ZNHsJIop/JuZ90zOibLaJ53/wDHFr1+L4oWFr4q1zUk17WrO0u2hjtG0uO3tXaGPfsSZP3cf7vd+72f7VeVeIfEdzeeKLvXtK1K+le4+Vbi6fZdskkWx97x/wCxuT/cq+ecjWE6kvslvRPBU3iDRdR1iz1SySTTIJrmSzkaX7Q0Meze6fJs/j/v1gaRoOt69JLDomn3GoyxLuZbeJ5XVP8AtnXafDG4s0vtc028uoLNtV0m5tIJLiRIovOk2OiO8nyJ92uu8KxXOm+H9X8K6b4gstI1mLVLO5a4+3xJFPbRxTfcmjfy32OyvspSlKPMRKrKPMeQad4f17V/P/srTbq++yfNP5MTy+X/AL/l/cqSz8L+JL+a7trDSbu5l0/5blY4Hd4P9/8AuV9H6d4j0TXvEGs2fhvXE0OW48VJqMbN5qfa7b502J5aSb33tv2P/eqeHVE/t7V7bTdet9FudP8AGVzf3bTXPkebZ7/kdP8Ant5e2T5P9quf28v5DD61L+U+bdD8OXmvW+q3NnJEq6PafbZ/MZ/mTeifJ/t75Vrb8I+GtH8R6brLzXlxBqOmWU17HGsSPFKlsn3HffvR/wDgFY+uavv17WrnQZHtrHU55v3cbbN1tJLvRH/2PlX5P9mu4+F9hfta+LNSS3lazTQr+NpvLfylfYnyb665yly8x1VZTjHmMPwv8Odb8V6fFqVhcW8UUtzNbbZmdH321u90/wDq0+5sX/vutHw/8PtN8V+BdX8Q6DqzPr3hyN7u90uaLZusN6J9ohm3/Ps3L5iPsrhLPXNY02NYbC+uLaJGeTbHK6JvkTY7/wDfDbP9yvd/hBpF/oPgnx/8RdYjaz0O40K80e2mk+T7Tf3roiRQ/wB/Z8zyf3NtOHObR5uf3j5zooorU2CiiigAooooAKKKKACiiigAooooAKKKKACiiigAooooAKKKKACiiigAooooAKKKKACiiigAooooAKKKKACiiigAooooAKKKKACiiigAooooAKKKKACiiigAooooAKKKKACiiigAooooAKKKKAP/1fyzoooroMwooooAKKKKACiiigAooooAKKKKACiiigAooooAKKKKACiiigAooooAKo6l/wAektXqo6l/x6S0AcrRRRQAUVv3Gj2yWv2mzvFnWKRIJGZdiK8u/wC4/wDGny1U1fTYNNkg+zXH2mK4i8xW27P43T/2WtAMuiiiswCiiigCzef65f8ArnD/AOgJVarN5/rl/wCucP8A6AlVqACiiigAorqfC/hWbxRNc/8AEystLgtI/MkuL6Xyk+/sRP3cckjv/uJXVW/wi8Qf2prmm6lfWOlReHPJ+13V1K/2f/Sf9TseNJJH8z/crGVWEfiOmOHqy96MTmfCXjzxh4Dup7/wXq0+kT3cflSSW7bHZK5i6u7m/uri/v5nurm4Z5JJJG3vK8n33d/43r0bTfhbqt/ca0k2qadY2mhSQwXN5NPvtGe53+TseBJN/mbaNG+FmsavdarDNqmnaZb6VcpZNdXU/wDo8lzJv2JC6JJv8zaz/wC5S+sU/wCYv6rU/lOIsNe1rS42h03ULizidtzLDK8Sb/8AtnVG6urm8uHubyZ553+9JI292r0zSfhF4hvpNcTUr7T9DXw5dpZXrahK8SLNJvRP9XHJv/1VdPoPwT+1Q+LIfEPiCx0jUPDSurQySv8AK8csKebN+5k/cybv3bp/HtrOeKpR+2awwdSX2TwWir2o2SWGoXNglxFeJbyPH50Lb4pP9tP9ivW9B8JeBNe+EPijxNDHqMHiXwvHZySM08T2U/227SD5IfJ8xPkb+/8AfrrPOPFqK9p8B/AzxV8QdFg1vTdQ0zT/ALbczWlhb307xXF/c2yI7papsk3/AHl+/s+dqtfD74BeLfiHptjqVnqmmaR/at6+n2UOpTvBLdzRojzeSkaSb9m5aAPDKK9z8L/ADxh4q0lNRs9Q0yzku57y20+zurl4rvUXsk/ffZk2fP8A8D2V4ZQAUV7Rq/hLwHP8F7bx/wCHo9Rg1e31a20m9W6nilt5XltHnd4UjhjkT51/jd6XTvgT4t1TwWvjCLUNOieWyudUg0uSd01OeztndJrhIdn3Plb+P+GgDxatTV9e1jW/sn9sXT3P9n2yWlt5n/LO2i+4if7HzV6xpfwH8Vav4Ph8WpqGmQS3tlc6jaaXNO6anc2dtv3yww+Xs/hb+P59tVLP4LeIdR8Iy+KrPVtKkli099UbTVu9+oLZx/fl2Rx7P9vZv3/9M6APHq7S6+I3ju88JweBrnXLpvD1v92x8zZb/f3/ADp/H8/z/PXrfiP4D6Ponwx0XxzD420WW6vVv5ZIftMuyf7N5OyK1/c/PN82yTf/AB7a5nUfgT4t03wW/jCbUNOlaLT7bVJ9Ljnd9TgsLl0RLh4dmzZ8y/x/xUAeLUV73r37Pfi3QfDNz4km1bSbmW00621aTT7e5d71bC92bJfJ8v7ieavmfPXglABRXtviX4E+KvCnhe58SX+paZPPp8FnPqGmwzu+oWUN7s8l5ofL2J95fuO/3qm8UfADxh4U0dtVvNQ0y7ltJ7OC/s7W5eW70573/U/ak2fJ/wAA30AeGUV69dfBTxba6l4n0p7iy83wpqNnpd3td9jTXsrwI6fJ9zerf3K3PF/7PviTwWqS6lr2izwRasmj3slvcyypp1zJv2fav3PyJsVn+Tf93/npQB4LRX0D8XfgtpXw20/StS03xZpmq/a9PsLlrWOd3uJHuU3vLCnkxp9m/wCeb79+yoPihpvg/wCG11ofgbSdHivtV0yCwv8AVr66eV/tM1zEl19nRI32JbIkqp/ff+/QB4LUzXVy1qtm8ztAjblj3fIj/wB/ZXsHxX8NeGLWx8K+OfBlq+maT4tsppvsLSPL9kubaV4JkR5PndN6749/96vMdA0O/wDE2sW2haV5X2u9bZH50qQJ/wADeR40T/gdAGPRXrer/BTx5o2oabpV+un+frEjw23l6pYypvjTf87xzbE/4HsrG8a/C/xb4Bt7a58SrZLFds6x/Zb+0vf9X/f8iaTZQB57RWrodvo9xqsEOu3T2mn/ADtJJCnmy7Nn3ET++/3P+BVv/EPQdK8M+LLnStFad7HyLOeP7QyPL/pNvDP8/lxxp/FWnJ7vMc/t4+19kcXRRRWZ0GjpeqaloeoRarpVw9td2/zRyR/fWp9S8Q63q+qPrepahcXOov8A8vEkjvL/AN91j0UuQXJD4ia4urm9ne5vJHnlf7zSNvdqhoopjCiiigAooooAKKKKAN/QfFXiPwv5/wDwjupT6c12u2Rrd9jtWGzPLI7uzOz/ADszUyilyEcgVaiv7+C3ltobiWK3l+9GjuiNVWimWFTtdXEtvFZtM7QRb/LjZvkXzPv7EqCigAooooAKKKKACiiigAooooAKKKKACiiigAooooAKKKKACiiigAooooAKKKKACiiigAooooAKKKKACiiigAooooAKKKKACiiigAooooAKKKKACiiigAooooAKKKKACiiigAooooAKKKKACiiigAooooA//9b8s6KKK6DMKKKKACiiigAooooAKKKKACiiigAooooAKKKKACiiigAooooAKKKKACqOpf8AHpLV6qOpf8ektAHK0UUUAdNql5olxbwWemyXEUFu3+raJP8Agb7/ADPneoNZutKuorRLCSdmt4/L/eIifxu+/wD1kn96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1l4N+NfgDSI/DWq69a6i+r+BL3UrvS1tVi+z3aXr+eiTPI+9Nj/ANzf8leSaN8NLDW9Ng1Wbx14d0yW7Xc9vdT3CXEX++kdrIn/AI/XlFFAHtnhDxb4A/4V7qfw38ftqMED6tDqltdaXFFO++OKaB0dJ3t/k+bfv313Gh/GTwPYaLpGu3lrqH/CY+H/AA9eeHrSONYv7PlS5S4RLh337/kSdvk2fPXy3RQB9CXHjr4UeI/COhv4z0/U7nxH4a0d9KtreHYtlP8APM9tK82/z02eb+8RE+evTdM/aF8E6b8Nn8Ko2rW0svhe50JtNt7a0TT2v5InT7a82/z33u37z5P71fF1FAHtH/CX+A9b+EuleDPEn9o2es+GZ9SnsGtYopbS5+2+S+yZ5HjdNjxfwI9d5rPxn8DXuh6rrdra6h/wmOu+HLbw5cxyLF/Z6pGluj3CPv8AM3yJB9zZ8lfLdFAHrHxN+IkHi3xBbar4bku7GD+xdN0udWbynl+zW8MEyfu3+dJHWuYv/wDhA/8AhC9N/s1dQ/4Sr7TN/aHmeV9i+zf8sfJ/5ab/APfrjqKAPoT4l+OvhR45h1PxbDY6n/wmOtwWatHNsSysprZIUmeF433zeZt/do6fJurp/Hnxr8E6zp/irVfDFrqC+IfHdzptzqEd0sX2S0+xP57+S8cnmP5kyr99E+SvlSigD668V/G74e3Vxq+seG7PU/t3jDWtN1bVluo4vKtksnd3itvLf5/Mdvvvs+SuD8V/FXw9rei/EjTbO3ukk8YeJU1i0aRU2RW0T3b7Jvn+R/36/c3/AMX7yvAaKAPafiH4u8B+NPDvh68tW1O28S6PpdhpMkMkUX2JksotnmpN52/fJ/c2Vq/FW98K/Ea40Dx5o+tW9tqeqwWGm6tY3W+J7S5tokg+0b9nlvbSJEr70+dP7leA0UAe0/F/xB4Yls/CvgPwfff2rpng+ymtmvvLeJLu8uZXnmdEk+fyd7bI9/8Adry7QdX/ALB1i21j7Da6n9kbd9nvI/Nt5P8AfT+OseigD1fV/iwmqahpt/8A8Ib4cs/7NkeTybew2RXPybNkyb/nSsrxr4//AOEyt7a2/wCEZ0XQPs7O27S7T7K8n+/88m+vPaKANLS10p9QiTW5p4LH/lpJbxpLKv8AuJJJH/6HXafEvXPCPiPWItY8MSXrM8FtBJHeQRRbfs1vDAjp5c0m/ftrzmit/ae7ynPPD81WNUKKKKwOgKKKKACiiigAooooAKKKKACiiigAooooAKKKKACiiigAooooAKKKKACiiigAooooAKKKKACiiigAooooAKKKKACiiigAooooAKKKKACiiigAooooAKKKKACiiigAooooAKKKKACiiigAooooAKKKKACiiigAooooAKKKKACiiigAooooAKKKKACiiigAooooA//X/LOiiiugzCiiigAooooAKKKKACiiigAooooAKKKKACiiigAooooAKKKKACiiigAqjqX/AB6S1eqjqX/HpLQBytFFFAHTXVvpTabFfpatbK86LH82954f43/9BpmrwWa6fbXkNv8AY5bhn2x7nfdD/A/7z/gVR3+vf2lJE82n26tFs27fN+5F/Bs8z7lQavq/9ryebNawQSP99o9/zf8Afx60Ax6KKKzAKKKKALN5/rl/65w/+gJVarN5/rl/65w/+gJVa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0PyzoooroMwooooAKKKKACiiigAooooAKKKKACiiigAooooAKKKKACiiigAooooAKo6l/wAektXqo6l/x6S0AcrRRRQAUV2mpXGpfY4LO8Zm1CWdJI41+T7Mn8Cf7Hmbvuf7NR+I7q5v9L06aaSf90zwNHM29/Oj2b33/wDAq0A4+iiiswCiiigCzef65f8ArnD/AOgJVarN5/rl/wCucP8A6AlVqACiiigCa3tbm6ZktoXndFeRlVd/yRJvd/8Avii4tbm1k8m5heCXajbZF2PskTej/wDfFev/AAnt4fsviG8eTT0le2S2j+3JK/z3MqJ/yzT7jozJ/wB81znxSura68dan9ja3aC3byI2t1dE2RfIm/zP4/4P+A1oByukeHPEOvLK+iaXdaj5X+s+zwPLt/3/AC6zrq1ubC4ls7yF4J4m2yRyLsdX/wBtK7v4fT6ho2of8JQmlvqtnZSJGyxvseOaTf5L7P3n91vL+TZvqj4o8OakvjTXNH03z9XltZ7lmk2+bKyRv87v/wC1KzA4utzS/DXiTW43m0TSbvUYom2s1vA8qK//AGzrDr1vw5LNF4HtPJkZN/iGH7rf9Mq0A8rnt5rW5ltrmMwTxNtkjZdjq/8AceoK+oLWw0GLUPEOq39vFcz3HiW5tJI5LJ712h379if3Hfc3z/7NZ3hqw023tdKhsPD8Gowah4judPka6tt8q237nYn+w+xm/wBzbQB84UV9H+EtG8I2Gk2f2m3TUIr3VLy2nX7A97LLDFs2RQvH/qX2Nv8A+BVP4A0nw3Poeg2d5a2kr6nqF5BtuLDzZblI9mxPOj/1P3vv/wC1QB89Wul6lf2t3eWVu8sGnqkk7L/yzSR9lZ1er+HImu/CPirSptLt2aytkkgm8hHuN/2uFP8AXf8AfVdj4W02wl0Xwnpt1odrPBrEGpLe3UkG+VfKebY/nfweXQB870V9A6H4f0FvBula8lvDeazFpV/PHYtF/wAfDxXcyea/9/7On8H+zVvw/wCHNKl8LxaZqVvatPd6PeagrR2jvL+7SZ0le83/ACfd+4nyUAfOdFFfQsXhnws9hBdvJB9u/wCEVmufsf2b7z+U/wDpG/7m/wD+JoA+eqK+jIvDelf8Ifd6beW9t9qt9CTUVaG0fer/ACOjveeZ8/8Ac2fcq1Po2g/8ITPNbW+nxRS6Al3BDJbf8TNZo3RHlebZ9zfu8v5/4qAPmmivprxfo+gt4d1q2s7W0+06ZYWE6rHZeRLB5nk73+0/6ubzN33P9r/YrN8QeGvCVpb+KLmzkge8i0ewkWzW22fZnk+yb5Uf7m993/j1AHzvRXv3i3S9Ni0fxDpqaTb21toltYSWV5HFslneTyUffN/H5iMz/wDAaqeOlTTpNV0qw8M2q6dokln9mvliRH2f9Nn/AOXj7RQB4ZWjeaTqVhbWl5d27xQagvmQM3/LVN+yvTvGGuJL4T8OPDo+nW0usQTSTyQ2UUT747t0TY8f3PkVao+PFe80HwvrH9mwWMt3bXPn/Z4EgT93cOifJH/sUAeXUV03g23huvGGh2dzGskEuoWyyRsu9GTzU+SvcLzS/h7q9q9tpVvEi3Gu6b9rk2bHtvtvnJNbo/8AcTyt/wDwKgD5por6ZvNN8MXniTw/bf2bF5ia+lpJ5enPa27Q7/8Aj3f+CZ0/9mqrofhbwf5OmpbXEGpxS6jqUckzW2zy0jsd+zZJ9/Z9+gD5wor2z4g6Ro9n4fZLCzgiTT7uztra4jTynnhltPPd3/v/AD/P/wACrjvhpZWepeONMs9SjSW2lZ9yyLvT/VP/AAUAcJRXv1n4V0GVfB8OjyWuqrLNqsk800DxJKlskL7HT777Pm+St+DRvDdxrnhrWPstu0V7p+qySM1h5Vu32ZH2S/Zv879tAHzKqPLIsKLuZ/lVat6jpt/pF9PpupQtbXNu22SNvvq9et+Mvs2kX3h7XtE0+yu/tdpMzf6F5VvO8crpv+xyfc2fLV5tIsLf44Xlm+nxfYUkvGW3kiTyv3Vu7/c/1f36APCKK9b8L3n/AAlfiCW8vNP0y2g0qymnkVbL91s/v+TH/rn+aut17w9o/wBvvpraxib7X4Y+2qq23kfvvtCJ5qQ/wfIv/j1AHgNnZ3OpXkFhYRtPc3DJHHGv32eT+CrcWh6rPdXdnDayNPp6zSXK7fniS2+/v/6516vFAmkeMPCsVtpNrPFqGn6as8c1skqfvdm99n9//brO8Pr9g+Kjab/ZdvdWd7qP2Zo7i2SVFhkuNnyeZ9z5KAPMtR0u/wBGvpdN1W3a2uYdm6Nvvr5ib6o1q65bvb6xeRPGY9k77V27Pk31lVmAUUUUAFFFFABRRRQAUUUUAFFFFABRRRQAUUUUAFFFFABRRRQAUUUUAFFFFABRRRQAUUUUAFFFFABRRRQAUUUUAFFFFABRRRQAUUUUAFFFFABRRRQAUUUUAFFFFABRRRQAUUUUAFFFFABRRRQAUUUUAFFFFABRRRQAUUUUAFFFFABRRRQB/9H8s6KKK6DMKKKKACiiigAooooAKKKKACiiigAooooAKKKKACiiigAooooAKKKKACqOpf8AHpLV6qOpf8ektAHK0UUUAaN1q2q3kfk3l9PPF97bJI7pUF3e3l6yPeXDzsnyr5jb9tT3mkX9hCk1zHtV22/eR9r/ANx/7lQT2tzaLE8y7ftC+Yv+5WgFWiiiswCiiigCzef65f8ArnD/AOgJVarN5/rl/wCucP8A6AlVqACiiigC1a399ZqyWdxLBvZG/du6fPF9x/8AgFQOzzSPLMzMz/MzN/FW/ofhDxb4ojuZvDei3uqxWn+vaztpZ0j+/wDf8tPk+63/AHzVuDwD48utcn8MW3hvUZ9XtE3T2cdpK9xEn994dnmJ96gDD03WdY0aRptHvp7GWVdjNbu8W5P+2dR2uqalYXEt5aXksE8quskkbujskn399buk+BfG2vXFzbaJ4d1HUJ7STyJ47e0lleOb5/kfy0+R/lb5P9lqyZdB1uCGS5m024iht7n7JJI0T7Fuf+eT/wC38rfJ9/5aAMuvXvDniP4aaR4Ztn1LT9Q1PWbTf/oLTvFpk9z5vyXbvBNHOjxw/JsT+6r768v1LTb/AEi+n03VbWWzvLdvLkhmR4pY3/uOkn3K7/w58L7nxR4P1fxbpuvaZ5ui2017c6bJJcfbVto3RN+zyfI+/Kv8dZzhzEThzHoUHjz4S6RdXP8AY9rrrp4gkmkvbprt4ruy8xPkSHy5tlx5b7nkef7/APsffp9h8QfhRZ2a+GLaHXdN0qykSaO8s5dl3fvs/wBKS6Tf5cKXG1fL2O+zb/H89eIaD4Q8W+KI7mbwxot9q62q7p2s7aWfyv8Af8tPko0Pwb4w8TQ3Nz4b0O+1WKy/17WdtLOkf+/5afJS9j/eMfY/3pHr1h8Qfhdp2nz6lpuh6hY30sfkNosN/cJpU77/APWvN532r7nybP7/APy0/gq/a/EH4UaNavomj2+v/wBlarJM8+69eJ9OSVPkS2hjm8i42P8A6x5vvpt+59+vEtJ8IeLdesbnUtB0W81K0sv9fNb20ssUX++8afJXW+HPgz8S/FvhO88Z+HtBvb7TrRoVXy7aV3ufNd0/0by4/wB95bxN5n9yj6u/5yPq8f5pHo+l/Eb4XadDF4es28RaVpWmtDJBdWN66XF//wA9kmtvO8iHe/8Aq3h+5/t1G/xX+Hsugq/9i30FzFFNB/Y8d7cJpk/my7/NmufO+1v95vk/vt9/y/krxKy8F+M9Usb7UtN0HULy00xnW7mhtJXitnj+/wCc8cfyf8DqTTfAfjnVtLbWtJ8O6jfacivI11DaSyxKkf333xx7Pko9j/eNfYP+Y9bXxl8GdOuLZNO03WpIpWmZbiS5eK40dJPuRaekc2ybY7M8jz/f/wBj79WrXx58JVtU8MeXr1jpGn7GjuLW7f7Rf/I/2mKa2km8iFLjd+78j7n/AC03184VP5Fy67/Lbb/e20ex/vGPsf70iCvoV/F/wWgm8q203WrmDUI5oJLia5dLjTLaRNiW9kkc2y4SN2b/AF/30/d7Er56rqW8B+NotGbxI/h3UV0hFSRrxrSX7Psk+4/neXs2SU5w5jedLmPZovHnwlls18K3Mev22i6f5Pl3EN27y36bP30U1tJN5EKSf8s/I+5/t1nS+PPhXPDL4hm0G+/tV7b7E2l/bbh9MkTf8jvc+d9q2Rov+p+5vVf9yvJG8IeLV0FPFTaLeroz/L9u+zS/ZP8Av95fl1P/AMIH46/sVfEn/CO6j/ZDxvOt59kl+z7I/vv53l7NlR9X/vmHsf70j2XUfiD8KLq3XRLm31/VdM1BnaRry9ffpibP3KWUPneRceW/8c3302/c+/VX/hLfgtezS2F/Y63FbRLbK2oRzu97qaRp88V1DJN5EKSbV8vZ9zav368cuvB/i2x0ODxPf6HfW2kXf+ovJLaVLeT/AHJtnlvWJa26XV1BbPMkCSsi+ZJ9xf8Abeq+rv8AnD2P96R71ceP/hXeaTFc3mg6g09rH5cGhte3D6Pv3/Jced53np8nybE/j/5afwVPe+N/g5cWsWiPY63qelXbTM32q7ffpSSJ+5Syhjm8iby3/jm++n9z79eeeP8A4bXngO20PUn1jT9csfEEE09pcaa8rxMltK8D/wCvhjf76tXO6p4P8W6NpdtrWsaHfWOnXv8Ax7XVxbSxRT/7jyJsej6u/wCcPY/3pHra+JfghcNbaVeabrEFnonkvaX0Mu+7u/45keGSbyLdHdt8bwfc/wBuq/jD4h+EvFvhe5+bWrHVZVSNdP8Atst1pm+O4R/tG+eaSff5PybP7/7z/YryvVvBvjDQdNttY17Q77TrG+/49ri4tpYop/4/keSPY9WL3wH4501tPS/8O6jbPqrJHZLJaSp9peT7iQ/J8/8AwCj2P9429g/5iDwleaJY+IrO88SLdf2em/c1m2y4ifY+yWH/AG432v8A8Br1tPEvwQlWXRLnTdYttOt5Laf7dDLvu9TeJH877TDJN5EO/c3lunzp/t1x3jf4PfEX4d2tnf8AifQ7q1s7u2trn7R5EqRR/aU3pE7yR/JN/wA9ErnNU8C+NtEksYtY8P6hp8uptttFuLSWJ7l/+mPmJ8//AACnKlzDnS5j166+JHw3v1tvE95o+otrOnx+Xbaa1/cPp6vv+S4S5877Uj7P4E/jVZN/8FMXxh8GdOb7Hp2m61JaahPczyTSXLxXGmfaYtifY0jm2XD/APPR5vvp+7+SvHdb8G+MPDEMFz4k0O+0qC73+RJeW0tukv8AueZH89d/41+Flp4P1bQ/Bj6wtz4tvWh+32qxbLewe5RPJieb+N/m/ebE+T/brH2P94x+rx/mkVPHXi3wZq+h23hvw3Y3u3SmhW2vry5ld54fKfzt9t5kkEPz7fL8n7iL/HXMeCNe0Twzqk+sa3pr6q0UDraQrPLap9pkdPnd4HjfZs8z7j/f20viXwRrHhdbH7ZJBO2oSXMca27O777a4e1f/ln/AH1/d1lX/hrxDpF5BYarpd3Z3Nx/q4ZoHieX/cST79aQ5eX4jSHLy8vMe0r4v+CumyQW2m6brUtrLJcz+dJcvFcaP5ifIlkkc2yZ43/1jzffRV+59+r3/Cw/hXdajB9s/wCEig/slka21aG7d9Qvfk/0lJkkm2W6XH/LN4Puf8tN9eC3nhzxDp19FpWpaXdW19cf6uGaB0lb/cSq+qaNrGh3X9n6xY3Gn3Ozd5dxE8T7P9ySo9nH+Yz9jD+b8T3v/hZ3w6a6/wCEz/svU18RpA9stj/aN39if5/9b9s877V9z/lj9zf/AN8VPf8AxD+FdxdxPND4g1NLtrnddXV6/wBr0pJF2JFZeXNsm2P/AKx5vvp+7+Svnqz0vUtSuPs2nWstzPtdvLhjd32f3/3dWp/D+vWuqJol1ptzBqD/AHbWSJ0lb/gH+sqfZR/mD2MP5vxPatL8UfBSwvoobPT9a0pdMaFoNUs5dl7e+Wn75Jk87ZCj/wDLN4fuf7dWk+KHw9Wb/hMF0vVYvEKWz2i6euo3f2Jk83f5r3n2r7X9z/lj9zf+8/2K8Ln8P69ZXFzZ3mm3UE9lH5k0ckTo8Cf33T+BPmrR0HwhrGvXUVtDH9l820ubuOS4V0SWG2R3fY/l/P8AdZP9+q9nH+Yz9lH4ub8T3+6+Lnw38y2hto9fnS4W5WS+kvZYr2whk+dIoXjm8u42P/z2++ir8iffqhF8S/hrLf7LmTxHbLZLbIuqQ3sr6hfpH880Vykk3lwo7t+78n7n+3Xnuh/DnSm8eL4D8X64mkS3cFt9mvI4nnt/tN6kLwpN/q3RNkv7x/4HrgfEGg6l4X17U/DesR+VfaVczWk6/wB14n2PS9lzfaLhh4SjzQkdF4/8W2HjLV7bWLCxl09kt/Lnjku7i9+fzX+dHneR9mxl+Tf9/dXCUUV0w906oQ5QoooplhRRRQAUUUUAFFFFABRRRQAUUUUAFFFFABRRRQAUUUUAFFFFABRRRQAUUUUAFFFFABRRRQAUUUUAFFFFABRRRQAUUUUAFFFFABRRRQAUUUUAFFFFABRRRQAUUUUAFFFFABRRRQAUUUUAFFFFABRRRQAUUUUAFFFFABRRRQAUUUUAf//S/LOiiiugzCiiigAooooAKKKKACiiigAooooAKKKKACiiigAooooAKKKKACiiigAqjqX/AB6S1eqjqX/HpLQBytFFFAHaXkFtptvBbTTRXls86SXckM6O8v8AsIm/f8m5qq69Ppt7bxX9nI0s8s827cvlOqbE2Js8yT5K5WitACiiiswCiiigCzef65f+ucP/AKAlVqs3n+uX/rnD/wCgJVagAooooA+yP2XfF+ieGNL1NNV1q30iWXWtHk/fXKQO0MVve73/AHj/AHI3Zf8Avpa9I8P+N/Ct/a6npv8AaVjfavqfhrwkq/aNY/svzHson+1RPeRyfJMjsryI7/w1+d9FAH2z43+KTvoPxR1LR9es7PV9T1/RHj/su9d/PS2t5kmeF5PLeZN6r5j7Pv1v+Nbrwl8QdY8d+G9E8SaTYt/wl1hrkdxcXsUVpc232SZLp4Zt+x3jdt8iV8D0UAe7/EvRvEnxV+KHjHxh4A0HUdc0i71a58u4s7SWdG+f5Pnjj/ubX/4FVr4QWX9jat478GeJ5ovDmpax4eudPgXVn+wItzJcW86I7z+Xs+SJvv14nYa9rWlxtDpuoXFnE7bmWGV4k3/9s6o3V1c3lw9zeTPPO/3pJG3u1AH2l8J5X8P+G7PwpZ+NNK0PUPD/AIuh1TUpF1SKKK5037PD88M0cnl3CRusnyJv+9V3Q/Edt4j0Vk+G3jKx8Dy2XjLUtWnkurtLX/QLnyfs1xsk/wCPhI9rJ5NfDNFaAfox8AvEHg/TrHw5qVz4ksp1i16/n1GTUNY/siK0SR0RJYbCN445vtCf396J9z/V14l8Odbub7wT8RPA2j+KrfQ7y4vbCfS1utTSwt/JiluPO8maR40T7y/79fKlFZgfePwj8UabYaH4CvJvF1lplj4SvdYk8R2c1+kT3qXL/I6Q/wDL35ifJ/HXmS/FrVfA3w3+F03g/VovtelT63Jc6f5u9P3kqbPtUMb/APLRN3l76+W6KACvqvQfjdo+l/D2Dwq/izxjBPFZPbfZbd7T+z1fZ9xPM/eeTXypRQAV+h2qX82jeCdK1jWPElrBocvw0/s9dLkvUSWW/uYpvJ2Wf8fz7X3/AOz/ALFfnjWpq+vaxrf2T+2Lp7n+z7ZLS28z/lnbRfcRP9j5qAP0Atdc8E2Xwn1C2TXLG8trjwR9kjmutb33bX+xH+yJpW/y4dj/AOr+Tf8Ad+d99Qwa9YeJvAPi7XtB8VRSaTF4Bs7BtBVpd9lc232eB3dJE8tPnVvLff8AP5lfnjXaXXxG8d3nhODwNc65dN4et/u2PmbLf7+/50/j+f5/noA+z/ib4/8ADd78ONZl8PSaS+la3omlWUcMmsyy3avbJb/uk0qPzEhe3dfv/In+389fFl/4SSw8F6b4w/tjT7htTuZof7Pjn33sHlfxzQ/wJJXH0UAfRPiOws/FfwV8D3Ola1piz+FLTUo72zuL2KC93yX006eTDJJ5k29GX7le2fFjxfoMui+OtVufE1lrmjeKLvRJNC02G9SeW2htn3zb7b/l32Q7of8AgVfBVFaAfbnxa1T+1Nc1zW7z4kWk/hDxFrthPaafazxXtwttG7/vfJ/5dPsibk/2/uV03x28R+Hv+FZ6/Fp2sWMuof8ACR2d7p0lvrr6vezwxpMn2v7/AO5f7vyJs2f98V+ftFZgfYHjfxCmqXHw58c3nii11Xw9p9l4ej1HT/7TSW7+02Wz7Tvs9/mfwt8+yu58X+JbC1urNPEPjCx8Qy6n4/ttY0+SG/S6S00re+93/wCfdPnj+R/7tfA1FaAe4fF34oeIfEureKvCs2pLqujS+I7zVLaZpPPdfnmgTyX8zy/J2N9xP7q1v/tJ6dqUXxLn+JGm720PxV5Oo6XqELfJJ+6TeiP/AAPG/wAkiffSvnCpmurlrVbN5naBG3LHu+RH/v7KzA9A8AeKfs/j7w7qXiq8lnsdPvUkZppHlSDzH3u/7z/bbfJXd2t/4h8OeIvCs2peLtO1O5t9Qmnj8yf7Vb23mbPnmuY/nRLj+5/Bt8z5K+fqK55UuY5p4eEpH1Bf6vYaN4u8HX+lahaWd9bteeZa3Gqf2jp9t5v3P9Jj+59o3N/H8nyyVl+I9c0fw5r3hzUbbVr3T5Le2uVnt9L1JNRey8132eTcyfu/3n35E31850VH1c54YQ+j7D4h2d/4ivNVh8QanLLb6FqscE2rSxI6zSW77Eh8v/bqTQ9Z0fUtQ8HXmpawv2630C8gZvtv2V2ufNuPJt5rn/lj5iN/3xtr5soo+rwK+qw+yfVer+I/D0XjLwhZ3N5ZLaaho82j6p9nu/tUUCXMsyfPNI8n3Nyv9/8Ah/5515J8Q9e+z+KI7Dw3qG6z0Kyh0mC4tX+SRI4tkzo8f30kdpP99Gry+ilHD8pVLCxjLmPSfh94a8VfEvx5p+m2Hn31z5kMlzcSNv8As1tbbEeWZ5PuIibf/Hak+NPiDTfFfxZ8X+IdHkWWxvdUuZIJF+5LDv8Akf8A7affrzi3u7m1WVLaZ4luF8uTa2zcn9x6hrsO0KKKKACiiigAooooAKKKKACiiigAooooAKKKKACiiigAooooAKKKKACiiigAooooAKKKKACiiigAooooAKKKKACiiigAooooAKKKKACiiigAooooAKKKKACiiigAooooAKKKKACiiigAooooAKKKKACiiigAooooAKKKKACiiigAooooAKKKKAP/0/yzoooroMwooooAKKKKACiiigAooooAKKKKACiiigAooooAKKKKACiiigAooooAKo6l/wAektXqo6l/x6S0AcrRRRQB0T6JbNGrWd556+eltI2zYivJ/c/v/dqrrOm22lzfZ4ZJ2ZGfd50Xlf8AfH7yStLUb/RHhtodNa48i3bd5LRom/8Avu7xv9+qmqajZ3FnBYWbTyrFI8m6b76+Zs+RP++a0AwKKKKzAKKKKALN5/rl/wCucP8A6AlVqs3n+uX/AK5w/wDoCVWoAKKKKAOp8L+FZvFE1z/xMrLS4LSPzJLi+l8pPv7ET93HJI7/AO4ldVb/AAi8Qf2prmm6lfWOlReHPJ+13V1K/wBn/wBJ/wBTseNJJH8z/cqf4WeNtH8Hw65DfyXWn3WpxwrbahYwRT3Ft5T73REneP5JP9/+Gu9l+L2g3XxC8R+LbPUta0OLVYLCOCaGO3nf/RokR0ubaR/Lm37f3b768urVr88oxPbpUsL7KMpS97/hzzTTfhbqt/ca0k2qadY2mhSQwXN5NPvtGe53+TseBJN/mbaNG+FmsavdarDNqmnaZb6VcpZNdXU/+jyXMm/YkLokm/zNrP8A7ld7pHxT8MWXjDxLr2m3Gp+GLbWJYWgXT4LedGSP76TW0kkcHz/f/wBjc1XdG+Mnh61vPE9tbLe+HNM1jUU1G0/s+C3lljSNHR4nSTy0TzNy/c+49ROrif5TeNLDe77x55pPwi8Q30muJqV9p+hr4cu0sr1tQleJFmk3on+rjk3/AOqrp9B+Cf2qHxZD4h8QWOkah4aV1aGSV/leOWFPNm/cyfuZN37t0/j21zmr+P7DVPD/AIs06b7XPeeINWttQjmuGR38m2S4/wBc8fl/P+9X7if3qq+CPF+lWcniOz8ZSXs9t4isvsklxb7J7iJ4pYZ0f95JHv8A9V/fqpe35TCH1aM4x/rqcBqNklhqFzYJcRXiW8jx+dC2+KT/AG0/2K9w8Ffs8eJ/HPhmx8VWeuaPp9tqHnNHHeTyxS7La4S1d9kcMnyedLGn/Aq8Lv1sFvp102SWSz8x/IaZUSVk/g3pHJJsevpbwR8bPCvhrwbo3h6/tb2W50+yv7aRo0i2M9zqdleps+f+5at/wPbXqQPFmczoH7O3jbXpJ7Z9Q0zTbtNRudJtLW8uXilv7yy/10Vt8nlv95U3vs+9R4N/Z48YeNND0zW7PVNK05tYubm0srW8neK7ubm2+/EieT9+vZtM/ab8PJHqEMt9ruhxRa7qurWn9mwWjvc22oy+ekUzz+Z5Lxv/ABpvry7w58ZdB0ub4X3OpW97LL4M1y/1S/ZVR/MS9lt3Tyf3ke9/3Tff2VqI4fQfg34q8QXHg62s5rWKXxxPeQ2SzO6eU9k+x/O/d/J8/wDc315RX1t4N+N3gDSIfD2q69Z6j/a/gq91W70uO3WJ7e7TUX3ol08km9Nj/wBzf8leOaH8MrDWdJttSl8deHdMa4Xd9nup7hLiL/Yfy7WSP/x+swNXV/CXgOf4L23j/wAPR6jBq9vq1tpN6t1PFLbyvLaPO7wpHDHInzr/ABu9Lp3wJ8W6p4LXxhFqGnRPLZXOqQaXJO6anPZ2zuk1wkOz7nyt/H/DT/CHi3wB/wAK91P4b+P21GCB9Wh1S2utLiinffHFNA6Ok72/yfNv3767jQ/jJ4HsNF0jXby11D/hMfD/AIevPD1pHGsX9nypcpcIlw779/yJO3ybPnoA4fS/gP4q1fwfD4tTUNMglvbK51G00uad01O5s7bfvlhh8vZ/C38fz7aqWfwW8Q6j4Rl8VWeraVJLFp76o2mrd79QWzj+/Lsjj2f7ezfv/wCmddHceOvhR4j8I6G/jPT9TufEfhrR30q2t4di2U/zzPbSvNv89Nnm/vERPnr03TP2hfBOm/DZ/CqNq1tLL4XudCbTbe2tE09r+SJ0+2vNv8997t+8+T+9WgHnviP4D6Ponwx0XxzD420WW6vVv5ZIftMuyf7N5OyK1/c/PN82yTf/AB7a5nUfgT4t03wW/jCbUNOlaLT7bVJ9Ljnd9TgsLl0RLh4dmzZ8y/x/xUn/AAl/gPW/hLpXgzxJ/aNnrPhmfUp7BrWKKW0uftvkvsmeR43TY8X8CPXeaz8Z/A17oeq63a2uof8ACY674ctvDlzHIsX9nqkaW6PcI+/zN8iQfc2fJWYHLa9+z34t0Hwzc+JJtW0m5ltNOttWk0+3uXe9WwvdmyXyfL+4nmr5nz14JXrHxN+IkHi3xBbar4bku7GD+xdN0udWbynl+zW8MEyfu3+dJHWuYv8A/hA/+EL03+zV1D/hKvtM39oeZ5X2L7N/yx8n/lpv/wB+gDvPEvwJ8VeFPC9z4kv9S0yefT4LOfUNNhnd9Qsob3Z5LzQ+XsT7y/cd/vVN4o+AHjDwpo7areahpl3LaT2cF/Z2ty8t3pz3v+p+1Js+T/gG+tH4l+OvhR45h1PxbDY6n/wmOtwWatHNsSysprZIUmeF433zeZt/do6fJurp/Hnxr8E6zp/irVfDFrqC+IfHdzptzqEd0sX2S0+xP57+S8cnmP5kyr99E+StAPMrr4KeLbXUvE+lPcWXm+FNRs9Lu9rvsaa9leBHT5Pub1b+5W54v/Z98SeC1SXUte0WeCLVk0e9kt7mWVNOuZN+z7V+5+RNis/yb/u/89K9A8V/G74e3Vxq+seG7PU/t3jDWtN1bVluo4vKtksnd3itvLf5/Mdvvvs+SuD8V/FXw9rei/EjTbO3ukk8YeJU1i0aRU2RW0T3b7Jvn+R/36/c3/xfvKzAf8XfgtpXw20/StS03xZpmq/a9PsLlrWOd3uJHuU3vLCnkxp9m/55vv37Kg+KGm+D/htdaH4G0nR4r7VdMgsL/Vr66eV/tM1zEl19nRI32JbIkqp/ff8Av1nfEPxd4D8aeHfD15atqdt4l0fS7DSZIZIovsTJZRbPNSbzt++T+5srV+Kt74V+I1xoHjzR9at7bU9VgsNN1axut8T2lzbRJB9o37PLe2kSJX3p86f3KAMf4r+GvDFrY+FfHPgy1fTNJ8W2U032FpHl+yXNtK8EyI8nzum9d8e/+9XmOgaHf+JtYttC0ryvtd62yPzpUgT/AIG8jxon/A69R+L/AIg8MS2fhXwH4Pvv7V0zwfZTWzX3lvEl3eXMrzzOiSfP5O9tke/+7Xl2g6v/AGDrFtrH2G11P7I277PeR+bbyf76fx0Aeh6v8FPHmjahpulX66f5+sSPDbeXqljKm+NN/wA7xzbE/wCB7KxvGvwv8W+Abe2ufEq2SxXbOsf2W/tL3/V/3/Imk2Vq6v8AFhNU1DTb/wD4Q3w5Z/2bI8nk29hsiufk2bJk3/OlZXjXx/8A8Jlb21t/wjOi6B9nZ23aXafZXk/3/nk30AcnocGj3Gq28Ou3T2mn/O0kkKebLs2fcRP78n3P+BVvfEPQdK8M+LLnStEM7WPkWc8f2hkeX/SbeGf5/Ljjj/irndLXSn1CJdammgsf+WklvGksq/7iSPH/AOh12nxL1zwj4j1iLWPDEl6zPBbQSR3kEUW37NbwwI6eXNJv37a6vc9keZOcvrMf5eX5HnNFFFcp6YUUUUAFFFFABRRRQAUUUUAFFFFABRRRQAUUUUAFFFFABRRRQAUUUUAFFFFABRRRQAUUUUAFFFFABRRRQAUUUUAFFFFABRRRQAUUUUAFFFFABRRRQAUUUUAFFFFABRRRQAUUUUAFFFFABRRRQAUUUUAFFFFABRRRQAUUUUAFFFFABRRRQAUUUUAFFFFABRRRQB//1PyzoooroMwooooAKKKKACiiigAooooAKKKKACiiigAooooAKKKKACiiigAooooAKo6l/wAektXqo6l/x6S0AcrRRRQAUV1M9lZ3unxTWdr9mluJ0gtvmd3nT+N3/wCB7ah8Q6RDYMj2bJLbJ+4aSOTfumj+/wD7laAc5RRRWYBRRRQBZvP9cv8A1zh/9ASq1Wbz/XL/ANc4f/QEqt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9X8s6KKK6DMKKKKACiiigAooooAKKKKACiiigAooooAKKKKACiiigAooooAKKKKACqOpf8AHpLV6qOpf8ektAHK0UUUAb974gmvZoLlLWC2nt9nlyR7/l8v7nyO/l1Bf6s9/Clt9nitot3mMsKv8z/36x6K0AKKKKzAKKKKALN5/rl/65w/+gJVarN5/rl/65w/+gJVagAooooAKKmt7W5umZLaF53RXkZVXf8AJEm93/74ouLW5tZPJuYXgl2o22Rdj7JE3o//AHxQBDRU9ra3N/cRWdnC888rbY4413uz/wCwlRurxM6Ouxk+8rUAMoorc0vw14k1uN5tE0m71GKJtrNbwPKiv/2zoAw6Knnt5rW5ltrmMwTxNtkjZdjq/wDceoKACiiigAorRtdL1K/tbu8srd5YNPVJJ2X/AJZpI+ys6gAooooAKKKKACiiigAooooAKKKKACiitG80nUrC2tLy7t3ig1BfMgZv+Wqb9lAGdRRRQAUUUUAFFFFABRRRQAUUUUAFFFFABRRRQAUUUUAFFFFABRRRQAUUUUAFFFFABRRRQAUUUUAFFFFABRRRQAUUUUAFFFFABRRRQAUUUUAFFFFABRRRQAUUUUAFFFFABRRRQAUUUUAFFFFABRRRQAUUUUAFFFFABRRRQAUUUUAFFFFABRRRQAUUUUAFFFFABRRRQAUUUUAFFFFABRRRQAUUUUAf/9b8s6KKK6DMKKKKACiiigAooooAKKKKACiiigAooooAKKKKACiiigAooooAKKKKACqOpf8AHpLV6qOpf8ektAHK0UUUAdpqWo39lZwfb23X3npcxx7fktkj+4n/AG0/uf7NQ69qV/LpdjZ39w88sv8ApbeY2/b5n3E/74+f/gVYV1q+q3ieVeXk88X92SR3SqMss07bppGlf+8zb60AZRRRWYBRRRQBZvP9cv8A1zh/9ASq1Wbz/XL/ANc4f/QEqtQAUUUUAey/Ce3h+y+Ibx5NPSV7ZLaP7ckr/Pcyon/LNPuOjMn/AHzXOfFK6trrx1qf2NrdoLdvIja3V0TZF8ib/M/j/g/4DXD2t/fWaslncSwb2Rv3bunzxfcf/gFQOzzSPLMzMz/MzN/FWgHrHw3tbSLT9V1W11C0s9ZfZaWn2qdIPKST/XSp5n8ez5I/96uV8R+FJrLxhrXhvQbee+i02eZV2r5r+TH/ABv5dcd91t6VqrresRX0+pJfXCXl2rrJMsr+bJ5n397/AMe+gDKr1vw5LNF4HtPJkZN/iGH7rf8ATKvJK9e8OeI/hppHhm2fUtP1DU9ZtN/+gtO8WmT3Pm/Jdu8E0c6PHD8mxP7qvvrnnPlInPlPQrWw0GLUPEOq39vFcz3HiW5tJI5LJ712h379if3Hfc3z/wCzWd4asNNt7XSobDw/BqMGoeI7nT5GurbfKtt+52J/sPsZv9zbRB48+EukXVz/AGPa666eIJJpL26a7eK7svMT5Eh8ubZceW+55Hn+/wD7H36fYfEH4UWdmvhi2h13TdKspEmjvLOXZd377P8ASkuk3+XClxtXy9jvs2/x/PS+sP8AkOX2v92Qzwlo3hGw0mz+026ahFe6peW06/YHvZZYYtmyKF4/9S+xt/8AwKp/AGk+G59D0GzvLW0lfU9QvINtxYebLcpHs2J50f8Aqfvff/2qyrD4g/C7TtPn1LTdD1CxvpY/IbRYb+4TSp33/wCtebzvtX3Pk2f3/wDlp/BV+1+IPwo0a1fRNHt9f/srVZJmn3XjxPpySp8iW0Mc3kXHlv8A6x5vvpt+59+j6w/5CvbS/kkcN4cia78I+KtKm0u3ZrK2SSCbyEe43/a4U/13/fVdj4W02wl0Xwnpt1odrPBrEGpLe3UkG+VfKebY/nfweXV/S/iN8LtOhi8PWbeItK0rTWhkgurG9dLi/wD+eyTW3neRDvf/AFbw/c/26jf4r/D2XQVf+xb6C5iimg/seO9uE0yfzZd/mzXPnfa3+83yf32+/wCX8lHtv7pPtf7sjN0Pw/oLeDdK15LeG81mLSr+eOxaL/j4eK7mTzX/AL/2dP4P9mrfh/w5pUvheLTNSt7Vp7vR7zUFaO0d5f3aTOkr3m/5Pu/cT5KgXxl8GdNuLZNO03WpYpWmZbiS5eK40dJPuRaekc3ly7HZnkef7/8Asffq1a+PPhMlqnhjy9esdI0/Y0dxa3b/AGi/+R/tMU1tJN5EKXG7935H3P8AlpvqPrD/AJQ9t/dkfOFfQsXhnws9hBdvJB9u/wCEVmufsf2b7z+U/wDpG/7m/wD+Jr56r6Ffxf8ABaCbyrbTdauYNQjmgkuJrl0uNMtpE2Jb2SRzbLhI3Zv9f99P3exK2nPl+ydMpcv2SeLw3pX/AAh93pt5b232q30JNRVobR96v8jo73nmfP8A3Nn3KtT6NoP/AAhM81tb6fFFLoCXcEMlt/xM1mjdEeV5tn3N+7y/n/iqCLx58JZbNfCtzHr9toun+T5dxDdu8t+mz99FNbSTeRCkn/LPyPuf7dZ03jz4Vzwy+IZtBvv7Ve2+xNpf224fTJE3/I73PnfatkaL/qfub1X/AHKj6w/5DD20v5JG54v0fQW8O61bWdrafadMsLCdVjsvIlg8zyd7/af9XN5m77n+1/sVm+IPDXhK0t/FFzZyQPeRaPYSLZrbbPszyfZN8qP9ze+7/wAeqfUviD8KLq3XRLm31/VdN1BnaRry9ffpibP3KWUPneRcbH/jm++m37n36q/8Jb8Fr2aWwv7HW4raJbZW1COd3vdTSNPniuoZJvIhSTavl7PubV+/R9Yf8hPtv7siDxbpemxaP4h01NJt7a20S2sJLK8ji2SzvJ5KPvm/j8xGZ/8AgNVPHSpp0mq6VYeGbVdO0SSz+zXyxIj7P+mz/wDLx9oq9ceP/hXeaTFc3mg6g09rF5cGhte3D6Pv3/Jced53np8nybE/j/j/AIKnvfG/wcuLWLRHsdb1PSrtpmb7Vdvv0pJE/cpZQxzeRN5b/wAc330/uffo9t/dK9tL+SRy3jDXEl8J+HHh0fTraXWIJpJ5IbKKJ98d26JseP7nyKtUfHiveaD4X1j+zYLGW7trnz/s8CQJ+7uHRPkj/wBiutXxL8ELhrbSrzTdYgs9E8l7S+hl33d3/HMjwyTeRbo7tvjeD7n+3UHjD4h+EvFvhe5+bWrHVZlSNdP+2y3Wmb4rhH+0b55pJ9/k/Js/v/vP9ij2390qFX+6eOaDElxrmnxTKrxPcwqyv/F89e/6v4c8N6brWlW2j29vqNnqHiV4LuZov9R5cvyWWz+BNjN/v/8AAK8P8K3Gg2uvW03iaO4bTfnWRrNtlxE+x9kqf7cb7X2fx7a9lt/GXwc85rB7XXbO2t57a7/tC3uX+26jNH87/aYZJvIh3u37t0+dP9unOry/ZNZ1eX7IL4S8GN/Z9tDdRXkV14lS2nk8jyHih2f8e++T+Cp9LsLDW9W8NXmsaDaafO+tXNk1vHAkUU9tGiP86fx7HfZv/wBqst/GnwilsW1V/Dt6mofe/sf7XcPpUlzv/wCPt5vO+1b/ACfk2f3/AOP+CtS68efCVtQhm+y67fNcNM32y4u3+16Omz9yll5c3lzeW/8AHN99P7n36X1h/wAhh7aX8kiloP8AZvihvBN/f6TYxNd61NbTrb2yRJLDGlv8jpH9/wC81TWHhzQYtY8I6VpVrBqunah9skkvGi+e5udjp5WyT7mzavyf7XmVBZeKvgtE1tpP2HWrG00SeG5tL61nf7XdzbP33nQyTeRb7/l8t4fnTb/HRa+PvhdYWqaxYaHqFnqdvvaPR4b+4TTPtO//AI+/tPnfakfyfk2J/H/H5fyUfWH/ACE+1/uyOc+JOkaJo3h3w5Y6TDF59pJeWl3cKvzzzR+Tv+f+NI3Zkj/2KxvhZa2F14uRdShilgS0vJNs0Xnorx27uj7P46v+N9Z+HV1pMFh4Jt9R82W7mu2bUJfkskkT/j3hSOSRH+f55Jn+d9q/7dVPhzq/gnRrq4vPFsmqWk8UkMltcaS6JLsj3+dbv88ez7RuX5/4Nv8Aq/nqva+5zcp0e293m5T0O60jTZ/FnhJ7PS7W+tNbtpo7ny4PsqSJvdHl8mT/AFLxp8+//ZqhPomj2vjpdNs9Pgu7HTNHmudP3Ij/ANpvHbu6Sv8A3977vk/2dlWJ/iP8NbzzfFV5o+otrj2z2j6a1/cPp8iSv997nzvtX3P+WP3N/wD3xQfF/wAGbKa2trPTdanglaZluJrl0uNFSX7iaekc3lzeW+55Hm+//sffqPbf3TH20v5JBa6bZ3Gsab4hm0e1infQL/ULmz+zJ9nWaL7QkL+T/q/3m2OoLiw03VPEGlaVc6ba2cviXQ0SPy4EiSK/kd3hdP7nzqqf8Cro7D4ofC6C6vrYR67bb1tt2sQ3Lvqd/wCX88yTJJNst97/AOr8j7if6zfVW9+LXw91SHTPEN/ot7Lr+is/2SxkuZZ7LzpZUdJXuZ5pJ/kRf9T9zf8A9M/ko9t/dF7V/wAp4/4/gsNN1xNBsYUX+x4IbSdo1/1lzGn753/4GzJ/wGuIrsfHN14Rv9el1Lwe16tpffv5I75U82CaR33xI8cknnJH8vz/ACP/ALFcdWsJ8x0wnzBRRRTLCiiigAooooAKKKKACiiigAooooAKKKKACiiigAooooAKKKKACiiigAooooAKKKKACiiigAooooAKKKKACiiigAooooAKKKKACiiigAooooAKKKKACiiigAooooAKKKKACiiigAooooAKKKKACiiigAooooAKKKKACiiigAooooAKKKKAP//X/LOiiiugzCiiigAooooAKKKKACiiigAooooAKKKKACiiigAooooAKKKKACiiigAqjqX/AB6S1eqjqX/HpLQBytFFFAGrPo2pWsavND99tnysjvv/ALj/ANyo7/Sb/TVV7yNVV227lZH+f+5+7rp54IdNjs7b7ZFLE9zDPd3Ec6Suz/7CeZv+Tc1R+JriGWziT/R4pftMzLHavvRkk/jf/brQzOLooorM0CiiigCzef65f+ucP/oCVWqzef65f+ucP/oCVWoAKKKKAPTfh58L7n4k/abbSte0yx1G3WaSOzvJLhLi5S2ied/J8uGSP7it990rjtB8M+JPFd49j4Y0m71e5RfMaGzged1T+/sjr0n4AatpWjfFbSrzWryLT7N7bUrZri4bZFE9zZXECb3/AIE3stelfD7SLzwt4f8AHfgCz8XaPpXiPVV0qe0vIdYiS3lhtpZnmiS8jk8tH+aN9m/+GgD5z0vwb4w1u8vNN0fQ76+vNP3/AGmG3tpZZYPL+/vSNPk/4HXY+EPhL4n8S6tqOm6lZ32kRaVFM13M2mXc/wBmeOLekUyQJI6eZt/jr6h1Lxv4X8TeKPiXonhXxhb+HNQ1jVNHubfVN0qJepZROl1seBJH+eZvOjT+Ot9lubf9qbxxr1z4o03R9Giub+2uYb7VLey8+aXTpoIf3Mjx7/nZf9ytAPhHQfBfjPxXG83hjQdQ1dUby2aztpZ9r7N+z92n9yuclimgme2uY2ilibaysux1evqXSNevfhp8K9Q8MWHiS0g1dPF2mySf2bfxS+ZbR2kz70eCT54Y32+Y/wBzfXOfFjwb4k8b/Fjxn4h+HWh3fiHRbjVrny7zS7Z7q0Z5H3/JNAkkf8W//gVZgcBo3wn8beJfB6eM/Deny6va/bZtPa3s4pZ7tXiiSd5XSNP9TslX565GDw9r08dpNbabdSx6hP8AZLZlid0nufk/dJ/ff5l+T/ar7I+Dz6lo3gHSPD03ia28I6ronjdNR1Gz1C9TTrj7HHb2+93hk8t3/i+T+OtHwzrPgzxbcaNf2evado1n4V8fX+uzx31ylq7abLLbzo8KSff/ANVs2J/s1oB8y6J8Efij4j8M6h4q0fw3fT2mnyJBtW0uHlneR3R/JTZ8/lvEySf3KNB+CPxR8TeGdR8W6P4dvrm00+SGPattcPLO8ruj+SkafPseJvM/uV7F4I8X3nijwz8TfDuj+KotBvNV1GzvdLXUNRTTolh+0XDzIjySRxo/71fk/jrH+FWs6xe/D3x74Dh8XW+karLc6bPp7XmqJZW7JbS3H2ryZpJPL/eblf8A26APBLLwX4z1SxvtS03QdQvLTTGdbuaG0leK2eP7/nPHH8n/AAOpLPwN411LR28Q2Hh/ULnSkjeRryO0le3VI3dHfztnl7N6t/3zX2P8I/FGm2Gh+ArybxdZaZY+Er3WJPEdnNfpE96ly/yOkP8Ay9+Ynyfx1R+GnxB0rSofgxo83iKGx0q3tvEK6pbtdokUf2mW42Jcpv8A402+XvoA+HK9M8QfC+80HwPY+P7bXtM1fT725SyaOxkuHlgufK8/ZN5kMafc/uO9Zdh8L/iXqljFqum+E9Wu7O4XzI5obC4eJk/vo8aV6h4UsLTxh8C7nwZZ61pmn6vZeIf7RaHUr2Kz822ktPI3o88ke/51+5WYHjUHhDxbdaDL4qttDvpdFi+WW+W2le0X/fm2bKIvBvjCfw+/iqHQ76XQ0+Vr5baV7Rf4P9d5fl19j+GvFWjxeD/D2tf8JNZW3hfSvB+paTqOgtdolxPqVz9q/wCXP+P7Q7Rvv/2awNU1m51TwDo2seG/Hljouh6f4RfS73S2nie4lvN83nW/2CT+O4+/52z/AKaVoB8rt4Q8WroKeKm0W9XRn+X7d9ml+yf9/vL8uu01v4I/FDw94VsfGGpeHb6LTr1ZpG/0a432iWz7N91+7/co/wB+P/Yr69tdc8E2Xwn1C2TXLG8trjwR9kjmutb33bX+xH+yJpW/y4dj/wCr+Tf9353314fr2uax4w+BPhj7B4ut1udBXVU1SzutUSC7nSSVHh2QyPvuPk/ub6zA+frrwh4tsNDg8T3mh30GkXH+rvJLaVLeT/cm2bHqe98C+NtN0f8A4SHUvDuo22lfJ/pU1pKlv+8+5++kTZ8+5f8AvqvsDxz4q0efwj4w1v8A4SazvvDXiDw9o+n6Pocd2j3FteW32T/l2/5Y/Z/Kk+f+PdXnnxd+Luqwah/YPh7VoNV0PU/Cej6XPD5vn28bxW8LvsSN9iTJMv8AwD5qAPlip2guYhveNlX/AGlqCvqj4m/GvR/GXgu78PWfirxhqUtw0P8Ao+rSWj2TeW6P8/l/P/8AZ0AfLUFvNdTRW1tG0ssrbVVV3uz/ANyuj1zwV4w8L28V54k0G/0qC4Z445Ly2lgRni++iPIlSeBv+R18Pf8AYQs//RqV9sfGe/s7CTxfo/jbxZb6j/bHjm2ubKO1u0urjTrO2e4S5d4f+WPloyw7H/jWgD4g1nwh4t8PW9tea9ot9plve/6iS6tpYEl/3HkT56m1nwN428OW8V54h8O6jpUErIqyXVpLAjPJvdE3yR/x7G/75r72+J3i3wTYeGbma81DTtRW38XabqMEcet/2zd3VnH52+4dJHk8nen8CbP+mn8FQeKNe0q18O2njDVvFkHizQbj4m2GqK0bSypBYeVM7xP58cex9n+sRPufLWgHwNr3hLxV4UaBPE+i3ukNdLvg+2W0sHmJ/fTzE+ejwzodt4g1aLSrnVrLQ4nV2+1XzSpbr/v+RHI//jlfV/7R/iu2v/CaaJbXGlXMV3rs2oxta6zLq9wySROnmv8AwW6PuX5N+/ev3K+YvGvhJPBuoWdgmsafrX2u0hu/M0+Xz4o/tKf6p3/vp/crMB/jfwLrHgbxpfeBb+SK+1CykSPdZ75UkeREdNnmRxyfxL/BWdq/g3xh4fv7bSte0O+0y+vdnkW91bSxSy+b9zYkib3r661y/wDCtn+0hoHxjudc0q+8NahqNhIvk3sUtxbf6OiebNbeZ5kOx1/jT+GtfRvFuj+D9a+GFj8QvFll4h1XT9a1W7k1CG7S/isra9ihS13zf9dv33+xWgHxlqngjxlomqW2ia3oOoafqF7/AKi1uLSWKWT/AHEkTzHrY0v4VfEXVPFlt4JTw7fQavd7G+zzWkqPHDI+zzXTy/MSH5vv19J+GmudG8eeArD4kfEq11P7E2qzRtZ6jE/2J5Iv3KPqscnyJdvt/wBz/Y31sfEbxvo+iax8H7yz1S0tLnR7m5XVI9N1Z9U+zW322GfyprnfJI6bNz7PM2feoA+VPEfwv8f+F/Ei+FdV0G+XUJZ5oLaNbaX/AEvyn2O9r8n75P8AcrGl8FeM4Nafw3LoOoRaui+Y1m1pKlwibN+/ydnmfc+evrODUX0b43a5qWseMtPuYvEFp4hj0PUo9UiuotOmvUf7M7vG8n2f72z+D71bOneMtK8PfEDwcmq+JrS81zw54R1i0vdWjvUli+2SJevbRJc+Zsd03Kn/AAKgD5Fsvhv42uvGWmeA7nSbjTNa1iSGOC3vontX/ePsR/3kf3P9utzWfAGjy+Mrnwl4J1xdZTT7a5kmvJongikmskd5vJ/1kjpsX927/fru/hf8Xb+6+KXw2vPHl4rWPhe5+zfbJN/mrbXMrv8AvppPvojyt/uJXk/i/wAK+LfhZ4svPD2qrPp99b70WSNnTz7aXem9Hj+/DIlZy/uky+H3TSt/hV4wvPFT+EtNt1vrmKOGeSSFXe3jS5t0nTe/l/J8jf8Afdcr/wAIl4q/tRdC/sW9/tN13La/ZpftGz+/s8vfXa/DLxVc2HxE0zUdb1aWKKX93PNNK+zZ5TwJvf8AuR/L/uV2PgadNE1LxLo/iG+tNQ1PULCGO2m/tREik/0hHeL7ZG/yfIv9/wDhrgnOcTzp1atM8LbRtYi+177Gdf7P/wCPndE/7j59nz/3Pn/v10/h74c+M/E11LZ6bpN1uige5ZmilRNnlPOn8H8aL+7/AL9ey2vijSYviVrPirxDeWMmlWWnJbXtrbz/AGpNR/dJAlujyfPM+/b5j/wbfMrOste+y/GDV7mXxJFPZ67bXnkXiz+Vb/6RaOlsk3/PHZuVNj/c20e1mEq9X7MfsngN/pWq6TeS2Gq2c9ncxfehmR4nX/gEldN4a8FTeI9N1PV5tWstIs9Mkto5JLxpfme537NnkQyf88mrsfDXiWbwLrGr22t+ItTiubj7Num0W7inSfy0f783meW+zd/B/tV2PhfxL/amn+M7nStStLm+1C70qSP/AISSS03zpGlwjv8Av/kd0+X7lOdWZdWrPl908TTwhr97fT2fh63l1+K3by/tGnwSyxM+zf8AJ8nmf+OVa8OfD7xh4rttRudF0u4ni0yN2kZYnfc8bp+6T93/AK75vuV3/wDwkF/oPhHV7aHVLW21WXxDZzsunzxbGTypn3p5HyeSj7fufJW/Fr1m/wARviNYaVrUFnba3HfrZTfaUitGmluIXR/O3+Wm9Fb56XtZmcsRV+yeIWvhDxbeXM9nZ6LfTz28nlyRx20rvE/9x08v5HqpYeHPEOptcJpWl3N21p/r/JieXyv9/wAv7lemxa9qXhnwBq9hDrCLq/8Ab9mzNb3KSvIkcU3zo8cnzpv2/P8A7teh/DfxLYX6v4k1K+tYtRu9f+23cM2o/wBnW9snyP8AaEhjf98+9m/v/wC5RKrKPvDliJRjKR856Z4a8R63G02j6Td30ab0ZreB5U/d/f8A9X/vLXReGvhzrXiuxiv7C4t4opbma02zM6Pvtrd7p/8Aln9zYv8A33Xf6p4yfw/4fuX8K6okU8Xiy8vY44ZfvQxonkvsj+/D/wCOV5C/iXXvtU9zbXktp9onmufLt3eJFeRHR9if7jMn+5WkJzkbwnVqR907Hwr8PtN8ZeDdc1XR9W2eIfD8E17PpskWxJ7CPZvlhm8z76bm8xHT7leX19EfBTSLzSPDfjr4i6rH9m0CLQNS0mO4k+RJ7+9i8iG3T++/zb/9ivneus7AooooAKKKKACiiigAooooAKKKKACiiigAooooAKKKKACiiigAooooAKKKKACiiigAooooAKKKKACiiigAooooAKKKKACiiigAooooAKKKKACiiigAooooAKKKKACiiigAooooAKKKKACiiigAooooA//Q/LOiiiugzCiiigAooooAKKKKACiiigAooooAKKKKACiiigAooooAKKKKACiiigAqjqX/AB6S1eqjqX/HpLQBytFFFABRXR/2DDcKv2C8E7efDbNuXYm+X7mx/wCNPlqvqOk21ra/a7O4aeJJHhbdH5W160AxKKKKzAKKKKALN5/rl/65w/8AoCVWqzef65f+ucP/AKAlVqACiiigAorqfC/hWbxRNc/8TKy0uC0j8yS4vpfKT7+xE/dxySO/+4ldVb/CLxB/amuabqV9Y6VF4c8n7XdXUr/Z/wDSf9TseNJJH8z/AHKxlVhH4jpjh6svejE5nwl488YeA7qe/wDBerT6RPdx+VJJbtsdkrmLq7ub+6uL+/me6ubhnkkkkbe8ryffd3/jevRtN+Fuq39xrSTapp1jaaFJDBc3k0++0Z7nf5Ox4Ek3+Zto0b4Waxq91qsM2qadplvpVylk11dT/wCjyXMm/YkLokm/zNrP/uUvrFP+Yv6rU/lPM61bDXte0uH7NpupXVpE7btsMrom/wD7Z132k/CLxDfSa4mpX2n6Gvhy7SyvW1CV4kWaTeif6uOTf/qq6fQfgn9qh8WQ+IfEFjpGoeGldWhklf5XjlhTzZv3Mn7mTd+7dP49tZzxVKP2zWGDqS+yeGT3VzezPc3kzzzy/M0kjb3aoKvajZJYahc2CXEV4lvI8fnQtvik/wBtP9ivW9B8JeBNe+EPijxNDHqMHiXwvHZySM08T2U/227SD5IfJ8xPkb+/9+us848Wor2nwH8DPFXxB0WDW9N1DTNP+23M1pYW99O8Vxf3NsiO6WqbJN/3l+/s+dqtfD74BeLfiHptjqVnqmmaR/at6+n2UOpTvBLdzRojzeSkaSb9m5aAPDKK968NfDLTZ/hz428VX9xY6jfaJB+7t47+WK7svLuEgeV4fJ2TJJu/vpTPDP7PvirxX4Y0rxPp+raTE2uwXk2n2M1y6Xt3/ZzukyImzy9/7r+/QB5Hb+KPElrbpbW2rXcUCLtWNZ3RFrEor6W1f9niafwfofirwrq1o8974efWrnT7qf8A02T7M83nfZoY4fuRoq/ff+9QB800V6vZ/BvxVf6lpGlQ3Fosut6LNr0DM77Fs40md0f5Pv8A7hv/AB3567zUfgPo9n8J9N8fp420f7XdyXm6FrmXypUtooXS3h/c/wDHz82yRPufdoA+bKK+j/EfwH0fRPhjovjmHxtost1erfyyQ/aZdk/2bydkVr+5+eb5tkm/+PbXM6j8CfFum+C38YTahp0rRafbapPpcc7vqcFhcuiJcPDs2bPmX+P+KgDxaivevFv7Pfi3wh4f1HXrzVtKvm0q2s7u7s7Wd5buC2vdnkyunkx/J8y/x14Za/ZkuoPt6u1tuTzFjbY7J/HsoAgor2X4oeEvBOjeHfB3irwMuoQWfii2vJ2h1KeKeWJ7a7e1+/BDH/dqfxf8B/Fvgrw/Pr15fadfS6e1tHqFjZzvLe2D3qb4ftKeX8nmfc+R3oA8atbq5sLqC8s5Gint2SSNl/heP7lT6pqV/rOpXmsarM11fXs7zzzN9+SaR97v/wB917D4y+Ani3wXpk+pXmpaVqE9lc21tqFnZ3Pm3dhNcp+5S5SRI40+7s+R3+emeIPgdrfhyzttSm8QaJeWL6jDpd3cWd288Vhcy/8APy+z5E+VvnTf92gDxOu08W/Ebx345jtofGGuXeqwWP8AqI5n/dR/7if6uvWPih8CbPwRHof/AAj3ijTtaudVtNNkWxhnd7uea9T78KeTGn2bf/q3d99ZXiX4AeKvDNxplt/a2k6r/aGrJokjWNy8qWl/L/yyufk+T+L7m/7rUAeEUV7F8Q/gn4h+HOkvrF9q2marBbX76Xc/2bO872l5Gm/ypvMjj+f5W/75rzjwt4c1Xxh4i0zwroMPn6jq06W0C/7cj/8AoFAGJRXtms/AfxTp2reHtK0fUtM8R/8ACS3r6fbXGlzvPbrcxuiPFM8kcezZuV/9yr13+z34qTxBoGiadrGk6vF4ja8jtr6xuXltPOsk3zRO/kb0dP8Ac/ioA8For1/wl8FvFXjL/hFf7KuLKL/hMJNSjtPOldNr6VEk83nfJ8nyN+7/APZK6bS/gBct4w8L6JrHijR/7I8S/vbbUre5d7edIrhIJreF/J/4+d/8Dps/26APnqivoHVPgpZWXxg0j4aab4ksdVg1jVvsHmWcryy2ifaNn+k+YkcaTbP4E/u1ga94j+Hem/ErztJ8HwT+GNK32X2Ga5uPNu0jd0+0PN5m9Jn3b/k+RNq/JQB47U891c3XlfaZnl8pfLj3Nv2p/cSvQvi/4N03wH8RtX8MaJM8+nReTPbNN9/yb23S6RH/ANvZKqVh+DfBWvePdUl0fw8tu1zFA8zfaru3sk2b0T788kcf8S/JQByVFetp8EfH8viKXwsi6d/aEVsl23/E2sfK8mR9n+u87Zv/ANjfvrivFvg/W/BGrf2Jr32f7T5aSf6PcxXSbJP9uCSSOgDmaK7j4faN4Y17xFbaV4nurq3t7uSGCOO1VPNkeR0T78n7tETdv/jrmNZs4dO1a+sIWZoreeaNd339kb1pye7zHPCvCVX2RnV6poPxc8SeF9Bg0rQrW0tNQtY3toNWjidNQgtpJfPeJH8zZ99m+fZv2M0e+vK6K55wjL4jWcIS+I9zf4++KvM/0PS9Msba7eaTVLWGB0t9Te5TY73Sb/8AxxNiI7b46F+PfiTzFhvNH0q70q0aFrDTZoHe0sHtvuPCm/fv/wCem933/wDLTfXhlFYfV6f8py/VKf8AIe2f8L98eNb/AGl2t38Q+X5C640b/wBprbb9/lJNv8v/AIHs37P3fmeXU7/H3xV5n+h6XpljbXbzSapawwOlvqb3KbHe6Tf/AOOJsRHbfHXhlFafV6f8pr9Up/yHua/HvxJ5iw3mj6Vd6VaNC1hps0DvaWD233HhTfv3/wDPTe77/wDlpvrxrUtRvNX1C51XUpmnu72R555G+/I8r73eqNFXGlCPwlRpQp/CTtdXT26WbzO0ETO6x7vkV5Pvvs/4DUFFFaGwUUUUAFFFFABRRRQAUUUUAFFFFABRRRQAUUUUAFFFFABRRRQAUUUUAFFFFABRRRQAUUUUAFFFFABRRRQAUUUUAFFFFABRRRQAUUUUAFFFFABRRRQAUUUUAFFFFABRRRQAUUUUAFFFFABRRRQAUUUUAf/R/LOiiiugzCiiigAooooAKKKKACiiigAooooAKKKKACiiigAooooAKKKKACiiigAqjqX/AB6S1eqjqX/HpLQBytFFFAHTavf6VNawW2kSXES2/wB2No0T5/43d/M+/UGua5Nqkdpbb3ZbdfmaT77TSffesCitACiiiswCiiigCzef65f+ucP/AKAlVqs3n+uX/rnD/wCgJVagAooooA9a+FnjbR/B8OuQ38l1p91qccK22oWMEU9xbeU+90RJ3j+ST/f/AIa72X4vaDdfELxH4ts9S1rQ4tVgsI4JoY7ed/8ARokR0ubaR/Lm37f3b76+aKK4Z4WlKUpHqQxtWMIxj9k+idI+Kfhiy8YeJde0241PwxbaxLC0C6fBbzoyR/fSa2kkjg+f7/8Asbmq7o3xk8PWt54ntrZb3w5pmsaimo2n9nwW8ssaRo6PE6SeWieZuX7n3Hr5poqJYOlIqGYVYnq+r+P7DVPD/izTpvtc954g1a21COa4ZHfybZLj/XPH5fz/AL1fuJ/eqr4I8X6VZyeI7PxlJez23iKy+ySXFvsnuInilhnR/wB5JHv/ANV/frzKiur6vHk5Tk+sS5+ctX62C3066bJLJZ+Y/kNMqJKyfwb0jkk2PXqnw08YeEtG0Xxb4P8AGy3qaV4otraNrjT44pbiCayuEnT5J3jR0k2/368horc5D6n8EfFX4XaDa+HIdbt9WuW+H+sXmo6K0KW6fa4bl4XRL399+5ffEr/Jv/5516P+z34l0rxGugax48sUjtvA+u3OpR6p/aVpZW8H23Y8yTW0/wC/m2Ou+Pyf+udfCNFAH0t4F8a/BzRvD/i+w8SXWurfeMIHtJ/sdlaSxQJ9rS6R0eS6jkd9ir/B/FU/hf4w+DPDOqfDR0t9QntPA6axHO3lRebKl7LcPDsTzv7kq+Z/wL79fMVFAHq+kfDKw1TSbbVX8deHbFriPzPs9xPcJcR/7D+XayR7/wDgdevaf8ZPhpYaLoOsLb6r/wAJb4f8L3OgwRtFF9ikmuUuE81387fsTz2/g+f/AGK+SqKAPqXQ/jJ4GsPDulareWuof8JjoXh688OW0caRf2fIlz9oRLh33+ZvRJ2+TZ89cHYeMvA2o/CGLwB4n/tG21PR72/1DT5LOKKW3ne5ihTZN5k0cifPF99N/wAjV4tRQB7R/wAJf4D1v4S6V4M8Sf2jZ6z4Zn1Kewa1iiltLn7b5L7JnkeN02PF/Aj13ms/GfwNe6Hqut2trqH/AAmOu+HLbw5cxyLF/Z6pGluj3CPv8zfIkH3NnyV8t0UAfS2vfGTwxqeufEHUba1vUi8W6Bpul2isib1mskskd5vn+5+4b7m/+GuA1T4ZWGnaTPqqeOvDt81vH5n2e3nuHuJf9hPMtY49/wDwOvKKKAPbNS8W+APEfwr8PeG9YbU7PxD4VgvILT7PBFLZXP2m4e6TznkmjkT72z5Eeu/8efGvwTq1j4q1Xwra6gniHxxc6bc6hHdLF9ktPsT+e/kvG+9/MmVfvonyV8qUUAfSfj/x/wDBnxB4gu/Hlho+o32v63qltqFzb32xLS2SJ99zEnlvJ532j/bRNiV2Pxf+PfhHx14B1rwro91rF5PqWrW2oW0d9bWkFpYW0STf6InkP/BuX5/4/wDY/j+O6KAPoXXviT4Jvz4J8YaauoxeKvCVto9o1rJFF/Z8qaVs+fzvO8z95tX5NldNrnxh+G9rNbJ4Pt9Ve31DxZbeKNR+2JEjxfZnf/R4fLf5/wDWt877P4a+VKKAOw8aeKH8R+JvEN/YTXEWlaxqlzqEdvI2z/Wu+x3TzNm/Y2yu80Pxp4D+H3xS8K+NvAFvqFzpmlLZyXsOoeV5sk2zZc+T5f8AB/zzrxOigD6J0jxz8KPh54y8J+JPh1p+p3z6VqD3eoTalsilltpNifZ4UjkkT92m75/43rotL+M3gDwHfeDNN8DWeo32h+H9UvNRvW1BYorif7bElq6Q+W8ifu4V/wCBvXypRQB9V6X8Yvhv4S1jwTYeG4dVu9A8KR620k11FEl3PNrVu8H3I5vL2J+7/j/vV57F8TtKtdB+GdnbWs8l34Hvby7uN2xIpPNu4Z0RH3/7NeLUUAe/al4/8DaN8ZNK+KngZtTuVTVv7Wu7fUIIonX/AEjz3iheOaTf8m5N77KyfEHhLwHqnxQ+zaP4wtI/DGsb9QXUJklR7SGR3f7PNDs8z7THt2bE+/uX+/Xi9FAHpnxk8YaV49+JGr+J9EjeLTZfJgtFk+/5NlElqjv/ANdEiV6wPBvir/hD9Tl1L+xdO1zzYHg8nVIPPiX50feieZH8/wAv/jzVyVFAHrafFpF8RS+If+EL8NP5tslt9jbTv9EXyn3+aib/AL/+3XFeLfEv/CW6t/av9k6fov7tI/s+mweRb/7+zfJ89czRQB2ngO/8N6N4ksdb8STXcUWnzw3Ma2cSSvI8To+x/Mkj2VneLbjRL3Xry/8AD0lxLZ3bPJ/pUSRSq8j79myOSSucorf2nu8pz+w/e+1CiiisDoCiiigAooooAKKKKACiiigAooooAKKKKACiiigAooooAKKKKACiiigAooooAKKKKACiiigAooooAKKKKACiiigAooooAKKKKACiiigAooooAKKKKACiiigAooooAKKKKACiiigAooooAKKKKACiiigAooooAKKKKACiiigAooooA//S/LOiiiugzCiiigAooooAKKKKACiiigAooooAKKKKACiiigAooooAKKKKACiiigAqjqX/AB6S1eqjqX/HpLQBytFFFABRRRQAUUUUAFFFFAFm8/1y/wDXOH/0BKrVZvP9cv8A1zh/9ASq1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2Q==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908878"/>
            <a:ext cx="11671300" cy="82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69" y="4299966"/>
            <a:ext cx="2323149" cy="232314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041" y="7362256"/>
            <a:ext cx="2323149" cy="23231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7503" y="4855442"/>
            <a:ext cx="1212197" cy="1212197"/>
          </a:xfrm>
          <a:custGeom>
            <a:avLst/>
            <a:gdLst/>
            <a:ahLst/>
            <a:cxnLst/>
            <a:rect l="l" t="t" r="r" b="b"/>
            <a:pathLst>
              <a:path w="1212197" h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8949" y="7884361"/>
            <a:ext cx="1258012" cy="1278940"/>
          </a:xfrm>
          <a:custGeom>
            <a:avLst/>
            <a:gdLst/>
            <a:ahLst/>
            <a:cxnLst/>
            <a:rect l="l" t="t" r="r" b="b"/>
            <a:pathLst>
              <a:path w="1258012" h="1278940">
                <a:moveTo>
                  <a:pt x="0" y="0"/>
                </a:moveTo>
                <a:lnTo>
                  <a:pt x="1258012" y="0"/>
                </a:lnTo>
                <a:lnTo>
                  <a:pt x="1258012" y="1278941"/>
                </a:lnTo>
                <a:lnTo>
                  <a:pt x="0" y="127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-94346" y="3849525"/>
            <a:ext cx="1943100" cy="1144808"/>
            <a:chOff x="0" y="-47625"/>
            <a:chExt cx="511763" cy="301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763" cy="253888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9390" y="-320935"/>
            <a:ext cx="3226190" cy="3707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pic>
        <p:nvPicPr>
          <p:cNvPr id="26" name="Рисунок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331" y="723900"/>
            <a:ext cx="13898010" cy="9031367"/>
          </a:xfrm>
          <a:prstGeom prst="rect">
            <a:avLst/>
          </a:prstGeom>
        </p:spPr>
      </p:pic>
      <p:sp>
        <p:nvSpPr>
          <p:cNvPr id="27" name="Прямокутник 26"/>
          <p:cNvSpPr/>
          <p:nvPr/>
        </p:nvSpPr>
        <p:spPr>
          <a:xfrm>
            <a:off x="663007" y="642264"/>
            <a:ext cx="3062954" cy="67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5307"/>
              </a:lnSpc>
              <a:spcBef>
                <a:spcPct val="0"/>
              </a:spcBef>
            </a:pPr>
            <a:r>
              <a:rPr lang="uk-UA" b="1" dirty="0" smtClean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Негативне тестування</a:t>
            </a:r>
            <a:endParaRPr lang="en-US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69" y="4299966"/>
            <a:ext cx="2323149" cy="232314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041" y="7362256"/>
            <a:ext cx="2323149" cy="23231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7503" y="4855442"/>
            <a:ext cx="1212197" cy="1212197"/>
          </a:xfrm>
          <a:custGeom>
            <a:avLst/>
            <a:gdLst/>
            <a:ahLst/>
            <a:cxnLst/>
            <a:rect l="l" t="t" r="r" b="b"/>
            <a:pathLst>
              <a:path w="1212197" h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8949" y="7884361"/>
            <a:ext cx="1258012" cy="1278940"/>
          </a:xfrm>
          <a:custGeom>
            <a:avLst/>
            <a:gdLst/>
            <a:ahLst/>
            <a:cxnLst/>
            <a:rect l="l" t="t" r="r" b="b"/>
            <a:pathLst>
              <a:path w="1258012" h="1278940">
                <a:moveTo>
                  <a:pt x="0" y="0"/>
                </a:moveTo>
                <a:lnTo>
                  <a:pt x="1258012" y="0"/>
                </a:lnTo>
                <a:lnTo>
                  <a:pt x="1258012" y="1278941"/>
                </a:lnTo>
                <a:lnTo>
                  <a:pt x="0" y="127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2492758" y="2372696"/>
            <a:ext cx="1943100" cy="161652"/>
            <a:chOff x="0" y="0"/>
            <a:chExt cx="511763" cy="425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-508311" y="-412504"/>
            <a:ext cx="4456958" cy="4088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4578" y="587552"/>
            <a:ext cx="14066222" cy="9377481"/>
          </a:xfrm>
          <a:prstGeom prst="rect">
            <a:avLst/>
          </a:prstGeom>
        </p:spPr>
      </p:pic>
      <p:sp>
        <p:nvSpPr>
          <p:cNvPr id="19" name="Прямокутник 18"/>
          <p:cNvSpPr/>
          <p:nvPr/>
        </p:nvSpPr>
        <p:spPr>
          <a:xfrm>
            <a:off x="538068" y="654964"/>
            <a:ext cx="2658869" cy="772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307"/>
              </a:lnSpc>
              <a:spcBef>
                <a:spcPct val="0"/>
              </a:spcBef>
            </a:pPr>
            <a:r>
              <a:rPr lang="uk-UA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Негативне тестування</a:t>
            </a:r>
            <a:endParaRPr lang="en-US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  <p:extLst>
      <p:ext uri="{BB962C8B-B14F-4D97-AF65-F5344CB8AC3E}">
        <p14:creationId xmlns:p14="http://schemas.microsoft.com/office/powerpoint/2010/main" val="39521122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75" y="-6438900"/>
            <a:ext cx="18810314" cy="18810314"/>
          </a:xfrm>
          <a:custGeom>
            <a:avLst/>
            <a:gdLst/>
            <a:ahLst/>
            <a:cxnLst/>
            <a:rect l="l" t="t" r="r" b="b"/>
            <a:pathLst>
              <a:path w="18810314" h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307273" y="4348110"/>
            <a:ext cx="3597403" cy="13130362"/>
            <a:chOff x="0" y="0"/>
            <a:chExt cx="862412" cy="31477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0131792" y="-1350264"/>
            <a:ext cx="3597403" cy="13130362"/>
            <a:chOff x="0" y="0"/>
            <a:chExt cx="862412" cy="31477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3481018" y="6628773"/>
            <a:ext cx="3123845" cy="52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726406" y="7760793"/>
            <a:ext cx="2633068" cy="36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endParaRPr lang="en-US" sz="2349" b="1" spc="117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988447" y="6628773"/>
            <a:ext cx="2298092" cy="52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032424" y="6628773"/>
            <a:ext cx="229809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864936" y="7784949"/>
            <a:ext cx="2633068" cy="36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endParaRPr lang="en-US" sz="2349" b="1" spc="117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35" name="TextBox 7"/>
          <p:cNvSpPr txBox="1"/>
          <p:nvPr/>
        </p:nvSpPr>
        <p:spPr>
          <a:xfrm>
            <a:off x="6557491" y="4482631"/>
            <a:ext cx="847102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uk-UA" sz="6873" b="1" spc="419" dirty="0" smtClean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Дякую за увагу</a:t>
            </a:r>
            <a:endParaRPr lang="en-US" sz="6873" b="1" spc="419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r="-574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853355" y="4653079"/>
            <a:ext cx="4646929" cy="9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uk-UA" sz="6335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Тест план</a:t>
            </a:r>
            <a:endParaRPr lang="en-US" sz="6335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6860191" y="4368262"/>
            <a:ext cx="1334733" cy="1334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6856381" y="7754518"/>
            <a:ext cx="1334733" cy="13347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5727701" y="5509576"/>
            <a:ext cx="1334733" cy="133473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5374483" y="1118186"/>
            <a:ext cx="1334733" cy="13347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6332579" y="3005181"/>
            <a:ext cx="1334733" cy="13347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16043022" y="8267700"/>
            <a:ext cx="1334733" cy="133473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1338206" y="1862899"/>
            <a:ext cx="158692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endParaRPr lang="en-US" sz="538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023711" y="1862899"/>
            <a:ext cx="158692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endParaRPr lang="en-US" sz="538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023711" y="4478824"/>
            <a:ext cx="158692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endParaRPr lang="en-US" sz="538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36" name="Group 36"/>
          <p:cNvGrpSpPr/>
          <p:nvPr/>
        </p:nvGrpSpPr>
        <p:grpSpPr>
          <a:xfrm rot="5400000">
            <a:off x="6914312" y="1002655"/>
            <a:ext cx="1334733" cy="133473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6914312" y="2675134"/>
            <a:ext cx="1334733" cy="133473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6856380" y="6061390"/>
            <a:ext cx="1334733" cy="133473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6734097" y="939233"/>
            <a:ext cx="158692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endParaRPr lang="en-US" sz="538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734097" y="2783471"/>
            <a:ext cx="158692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endParaRPr lang="en-US" sz="538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07" y="2675134"/>
            <a:ext cx="7750212" cy="509822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05167" y="4513588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46734" y="6077353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71272" y="7641767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5103468" y="376002"/>
            <a:ext cx="576394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uk-UA" sz="6227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Зміст</a:t>
            </a:r>
            <a:endParaRPr lang="en-US" sz="6227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5167" y="458899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dirty="0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9705" y="615276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4242" y="771717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0760" y="3051484"/>
            <a:ext cx="6138901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529705" y="4535717"/>
            <a:ext cx="6138901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754242" y="6099482"/>
            <a:ext cx="6138901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978779" y="7663897"/>
            <a:ext cx="6138901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041810" y="590365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4"/>
          <a:srcRect t="7081" b="-1"/>
          <a:stretch/>
        </p:blipFill>
        <p:spPr>
          <a:xfrm>
            <a:off x="1393252" y="2193374"/>
            <a:ext cx="9201136" cy="7968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543890" y="342900"/>
            <a:ext cx="6134277" cy="6134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446799" y="1557131"/>
            <a:ext cx="6134277" cy="6134277"/>
            <a:chOff x="170162" y="2592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70162" y="2592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543581" y="362836"/>
            <a:ext cx="1224824" cy="12248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38" y="571500"/>
            <a:ext cx="9445762" cy="9365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0679" y="4534659"/>
            <a:ext cx="4800049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8"/>
              </a:lnSpc>
            </a:pPr>
            <a:endParaRPr lang="en-US" sz="607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771215" y="396334"/>
            <a:ext cx="1371267" cy="13712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49651" y="5193175"/>
            <a:ext cx="1371267" cy="1371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33530" y="8104222"/>
            <a:ext cx="1371267" cy="1371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078200" y="748980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142482" y="556343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616643" y="8429393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5742186" y="-453865"/>
            <a:ext cx="1683983" cy="2405689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588267" y="8876717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pic>
        <p:nvPicPr>
          <p:cNvPr id="37" name="Рисунок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978" y="435472"/>
            <a:ext cx="8391148" cy="959698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47700"/>
            <a:ext cx="8949924" cy="92150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821" y="75452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086541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109196" y="15648"/>
            <a:ext cx="12010783" cy="1040079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362998" y="3910884"/>
            <a:ext cx="654224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endParaRPr lang="en-US" sz="657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4482565" y="113898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942" y="463121"/>
            <a:ext cx="8578697" cy="94329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976691" y="-56898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513348" y="1676216"/>
            <a:ext cx="518653" cy="403322"/>
            <a:chOff x="0" y="0"/>
            <a:chExt cx="812800" cy="632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8513348" y="3312446"/>
            <a:ext cx="518653" cy="403322"/>
            <a:chOff x="0" y="0"/>
            <a:chExt cx="812800" cy="632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513348" y="4941839"/>
            <a:ext cx="518653" cy="403322"/>
            <a:chOff x="0" y="0"/>
            <a:chExt cx="812800" cy="6320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8513348" y="6593231"/>
            <a:ext cx="518653" cy="403322"/>
            <a:chOff x="0" y="0"/>
            <a:chExt cx="812800" cy="6320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8513348" y="8243793"/>
            <a:ext cx="518653" cy="403322"/>
            <a:chOff x="0" y="0"/>
            <a:chExt cx="812800" cy="6320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88463" y="3188105"/>
            <a:ext cx="2492805" cy="54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FEBRUARY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88463" y="1542718"/>
            <a:ext cx="2492805" cy="54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JANUARY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86803" y="4808341"/>
            <a:ext cx="2492805" cy="54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MARCH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8463" y="6459734"/>
            <a:ext cx="2492805" cy="54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APRIL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8463" y="8082551"/>
            <a:ext cx="2492805" cy="54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MAY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274018" y="3893892"/>
            <a:ext cx="2446183" cy="244618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5127159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942975" y="4709201"/>
            <a:ext cx="413503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 dirty="0" smtClean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endParaRPr lang="en-US" sz="657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784" y="269391"/>
            <a:ext cx="8849815" cy="97259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128</Words>
  <Application>Microsoft Office PowerPoint</Application>
  <PresentationFormat>Довільний</PresentationFormat>
  <Paragraphs>38</Paragraphs>
  <Slides>25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31" baseType="lpstr">
      <vt:lpstr>Almarai Bold</vt:lpstr>
      <vt:lpstr>Calibri</vt:lpstr>
      <vt:lpstr>Arial</vt:lpstr>
      <vt:lpstr>Almarai</vt:lpstr>
      <vt:lpstr>Arial Black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 </dc:title>
  <cp:lastModifiedBy>Финар Олена Олександрівна</cp:lastModifiedBy>
  <cp:revision>13</cp:revision>
  <dcterms:created xsi:type="dcterms:W3CDTF">2006-08-16T00:00:00Z</dcterms:created>
  <dcterms:modified xsi:type="dcterms:W3CDTF">2024-09-18T23:08:54Z</dcterms:modified>
  <dc:identifier>DAGRJKdJEZw</dc:identifier>
</cp:coreProperties>
</file>